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4"/>
  </p:sldMasterIdLst>
  <p:notesMasterIdLst>
    <p:notesMasterId r:id="rId7"/>
  </p:notesMasterIdLst>
  <p:sldIdLst>
    <p:sldId id="2146849119" r:id="rId5"/>
    <p:sldId id="214684912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A24"/>
    <a:srgbClr val="F5B6CD"/>
    <a:srgbClr val="2C2A29"/>
    <a:srgbClr val="FF7F41"/>
    <a:srgbClr val="0BA783"/>
    <a:srgbClr val="59CBE8"/>
    <a:srgbClr val="9063CD"/>
    <a:srgbClr val="00CCEA"/>
    <a:srgbClr val="0330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68E8C3-0438-4193-8D6C-71FDADA261B8}" v="8" dt="2023-06-23T18:12:42.0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4"/>
    <p:restoredTop sz="87199" autoAdjust="0"/>
  </p:normalViewPr>
  <p:slideViewPr>
    <p:cSldViewPr snapToGrid="0">
      <p:cViewPr varScale="1">
        <p:scale>
          <a:sx n="63" d="100"/>
          <a:sy n="63" d="100"/>
        </p:scale>
        <p:origin x="17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a Restrepo Gil" userId="47352529-0775-4365-8bea-5734f4ada4c8" providerId="ADAL" clId="{0068E8C3-0438-4193-8D6C-71FDADA261B8}"/>
    <pc:docChg chg="undo redo custSel addSld delSld modSld modMainMaster modNotesMaster">
      <pc:chgData name="Carolina Restrepo Gil" userId="47352529-0775-4365-8bea-5734f4ada4c8" providerId="ADAL" clId="{0068E8C3-0438-4193-8D6C-71FDADA261B8}" dt="2023-06-23T18:12:42.085" v="214"/>
      <pc:docMkLst>
        <pc:docMk/>
      </pc:docMkLst>
      <pc:sldChg chg="del">
        <pc:chgData name="Carolina Restrepo Gil" userId="47352529-0775-4365-8bea-5734f4ada4c8" providerId="ADAL" clId="{0068E8C3-0438-4193-8D6C-71FDADA261B8}" dt="2023-06-23T17:55:13.106" v="2" actId="47"/>
        <pc:sldMkLst>
          <pc:docMk/>
          <pc:sldMk cId="840596020" sldId="272"/>
        </pc:sldMkLst>
      </pc:sldChg>
      <pc:sldChg chg="del">
        <pc:chgData name="Carolina Restrepo Gil" userId="47352529-0775-4365-8bea-5734f4ada4c8" providerId="ADAL" clId="{0068E8C3-0438-4193-8D6C-71FDADA261B8}" dt="2023-06-23T17:55:17.419" v="12" actId="47"/>
        <pc:sldMkLst>
          <pc:docMk/>
          <pc:sldMk cId="268714472" sldId="715"/>
        </pc:sldMkLst>
      </pc:sldChg>
      <pc:sldChg chg="del">
        <pc:chgData name="Carolina Restrepo Gil" userId="47352529-0775-4365-8bea-5734f4ada4c8" providerId="ADAL" clId="{0068E8C3-0438-4193-8D6C-71FDADA261B8}" dt="2023-06-23T17:55:13.789" v="4" actId="47"/>
        <pc:sldMkLst>
          <pc:docMk/>
          <pc:sldMk cId="2709724706" sldId="7151"/>
        </pc:sldMkLst>
      </pc:sldChg>
      <pc:sldChg chg="del">
        <pc:chgData name="Carolina Restrepo Gil" userId="47352529-0775-4365-8bea-5734f4ada4c8" providerId="ADAL" clId="{0068E8C3-0438-4193-8D6C-71FDADA261B8}" dt="2023-06-23T17:55:14.173" v="5" actId="47"/>
        <pc:sldMkLst>
          <pc:docMk/>
          <pc:sldMk cId="412569093" sldId="7152"/>
        </pc:sldMkLst>
      </pc:sldChg>
      <pc:sldChg chg="del">
        <pc:chgData name="Carolina Restrepo Gil" userId="47352529-0775-4365-8bea-5734f4ada4c8" providerId="ADAL" clId="{0068E8C3-0438-4193-8D6C-71FDADA261B8}" dt="2023-06-23T17:55:15.073" v="6" actId="47"/>
        <pc:sldMkLst>
          <pc:docMk/>
          <pc:sldMk cId="1091257022" sldId="7153"/>
        </pc:sldMkLst>
      </pc:sldChg>
      <pc:sldChg chg="del">
        <pc:chgData name="Carolina Restrepo Gil" userId="47352529-0775-4365-8bea-5734f4ada4c8" providerId="ADAL" clId="{0068E8C3-0438-4193-8D6C-71FDADA261B8}" dt="2023-06-23T17:55:12.797" v="1" actId="47"/>
        <pc:sldMkLst>
          <pc:docMk/>
          <pc:sldMk cId="2533953201" sldId="7165"/>
        </pc:sldMkLst>
      </pc:sldChg>
      <pc:sldChg chg="del">
        <pc:chgData name="Carolina Restrepo Gil" userId="47352529-0775-4365-8bea-5734f4ada4c8" providerId="ADAL" clId="{0068E8C3-0438-4193-8D6C-71FDADA261B8}" dt="2023-06-23T17:55:18.893" v="18" actId="47"/>
        <pc:sldMkLst>
          <pc:docMk/>
          <pc:sldMk cId="821100267" sldId="7166"/>
        </pc:sldMkLst>
      </pc:sldChg>
      <pc:sldChg chg="del">
        <pc:chgData name="Carolina Restrepo Gil" userId="47352529-0775-4365-8bea-5734f4ada4c8" providerId="ADAL" clId="{0068E8C3-0438-4193-8D6C-71FDADA261B8}" dt="2023-06-23T17:55:17.671" v="13" actId="47"/>
        <pc:sldMkLst>
          <pc:docMk/>
          <pc:sldMk cId="3101772605" sldId="2138104750"/>
        </pc:sldMkLst>
      </pc:sldChg>
      <pc:sldChg chg="del">
        <pc:chgData name="Carolina Restrepo Gil" userId="47352529-0775-4365-8bea-5734f4ada4c8" providerId="ADAL" clId="{0068E8C3-0438-4193-8D6C-71FDADA261B8}" dt="2023-06-23T17:55:17.917" v="14" actId="47"/>
        <pc:sldMkLst>
          <pc:docMk/>
          <pc:sldMk cId="765582205" sldId="2138104768"/>
        </pc:sldMkLst>
      </pc:sldChg>
      <pc:sldChg chg="del">
        <pc:chgData name="Carolina Restrepo Gil" userId="47352529-0775-4365-8bea-5734f4ada4c8" providerId="ADAL" clId="{0068E8C3-0438-4193-8D6C-71FDADA261B8}" dt="2023-06-23T17:55:16.349" v="8" actId="47"/>
        <pc:sldMkLst>
          <pc:docMk/>
          <pc:sldMk cId="3504248887" sldId="2138104775"/>
        </pc:sldMkLst>
      </pc:sldChg>
      <pc:sldChg chg="del">
        <pc:chgData name="Carolina Restrepo Gil" userId="47352529-0775-4365-8bea-5734f4ada4c8" providerId="ADAL" clId="{0068E8C3-0438-4193-8D6C-71FDADA261B8}" dt="2023-06-23T17:55:13.465" v="3" actId="47"/>
        <pc:sldMkLst>
          <pc:docMk/>
          <pc:sldMk cId="4071800422" sldId="2146849113"/>
        </pc:sldMkLst>
      </pc:sldChg>
      <pc:sldChg chg="del">
        <pc:chgData name="Carolina Restrepo Gil" userId="47352529-0775-4365-8bea-5734f4ada4c8" providerId="ADAL" clId="{0068E8C3-0438-4193-8D6C-71FDADA261B8}" dt="2023-06-23T17:55:12.440" v="0" actId="47"/>
        <pc:sldMkLst>
          <pc:docMk/>
          <pc:sldMk cId="4232630618" sldId="2146849114"/>
        </pc:sldMkLst>
      </pc:sldChg>
      <pc:sldChg chg="addSp delSp modSp mod modNotes modNotesTx">
        <pc:chgData name="Carolina Restrepo Gil" userId="47352529-0775-4365-8bea-5734f4ada4c8" providerId="ADAL" clId="{0068E8C3-0438-4193-8D6C-71FDADA261B8}" dt="2023-06-23T18:12:42.085" v="214"/>
        <pc:sldMkLst>
          <pc:docMk/>
          <pc:sldMk cId="979812438" sldId="2146849119"/>
        </pc:sldMkLst>
        <pc:spChg chg="add mod">
          <ac:chgData name="Carolina Restrepo Gil" userId="47352529-0775-4365-8bea-5734f4ada4c8" providerId="ADAL" clId="{0068E8C3-0438-4193-8D6C-71FDADA261B8}" dt="2023-06-23T17:59:09.047" v="63" actId="1076"/>
          <ac:spMkLst>
            <pc:docMk/>
            <pc:sldMk cId="979812438" sldId="2146849119"/>
            <ac:spMk id="2" creationId="{5F836974-30A0-21D1-BCCE-F412412E0495}"/>
          </ac:spMkLst>
        </pc:spChg>
        <pc:spChg chg="add del mod">
          <ac:chgData name="Carolina Restrepo Gil" userId="47352529-0775-4365-8bea-5734f4ada4c8" providerId="ADAL" clId="{0068E8C3-0438-4193-8D6C-71FDADA261B8}" dt="2023-06-23T17:57:21.163" v="44" actId="478"/>
          <ac:spMkLst>
            <pc:docMk/>
            <pc:sldMk cId="979812438" sldId="2146849119"/>
            <ac:spMk id="3" creationId="{38D56F71-6659-7371-079F-902D41007D84}"/>
          </ac:spMkLst>
        </pc:spChg>
        <pc:spChg chg="del">
          <ac:chgData name="Carolina Restrepo Gil" userId="47352529-0775-4365-8bea-5734f4ada4c8" providerId="ADAL" clId="{0068E8C3-0438-4193-8D6C-71FDADA261B8}" dt="2023-06-23T17:55:28.667" v="21" actId="478"/>
          <ac:spMkLst>
            <pc:docMk/>
            <pc:sldMk cId="979812438" sldId="2146849119"/>
            <ac:spMk id="4" creationId="{12B8C38F-5202-4043-8E87-FE7975C8268C}"/>
          </ac:spMkLst>
        </pc:spChg>
        <pc:spChg chg="add del mod">
          <ac:chgData name="Carolina Restrepo Gil" userId="47352529-0775-4365-8bea-5734f4ada4c8" providerId="ADAL" clId="{0068E8C3-0438-4193-8D6C-71FDADA261B8}" dt="2023-06-23T17:57:28.149" v="45" actId="478"/>
          <ac:spMkLst>
            <pc:docMk/>
            <pc:sldMk cId="979812438" sldId="2146849119"/>
            <ac:spMk id="6" creationId="{A67C7D9C-F79C-8508-ADFE-FE2D3AA476A8}"/>
          </ac:spMkLst>
        </pc:spChg>
        <pc:spChg chg="del">
          <ac:chgData name="Carolina Restrepo Gil" userId="47352529-0775-4365-8bea-5734f4ada4c8" providerId="ADAL" clId="{0068E8C3-0438-4193-8D6C-71FDADA261B8}" dt="2023-06-23T17:55:25.645" v="20" actId="478"/>
          <ac:spMkLst>
            <pc:docMk/>
            <pc:sldMk cId="979812438" sldId="2146849119"/>
            <ac:spMk id="7" creationId="{66D52804-239F-476A-A30E-719F31347985}"/>
          </ac:spMkLst>
        </pc:spChg>
        <pc:spChg chg="add del mod">
          <ac:chgData name="Carolina Restrepo Gil" userId="47352529-0775-4365-8bea-5734f4ada4c8" providerId="ADAL" clId="{0068E8C3-0438-4193-8D6C-71FDADA261B8}" dt="2023-06-23T17:57:28.149" v="45" actId="478"/>
          <ac:spMkLst>
            <pc:docMk/>
            <pc:sldMk cId="979812438" sldId="2146849119"/>
            <ac:spMk id="12" creationId="{6C5EA55B-A631-88B7-C28D-4C1202DCB5D7}"/>
          </ac:spMkLst>
        </pc:spChg>
        <pc:spChg chg="add del mod">
          <ac:chgData name="Carolina Restrepo Gil" userId="47352529-0775-4365-8bea-5734f4ada4c8" providerId="ADAL" clId="{0068E8C3-0438-4193-8D6C-71FDADA261B8}" dt="2023-06-23T17:57:28.149" v="45" actId="478"/>
          <ac:spMkLst>
            <pc:docMk/>
            <pc:sldMk cId="979812438" sldId="2146849119"/>
            <ac:spMk id="15" creationId="{E26C41AC-DFF1-4862-AEE9-6628D9700C87}"/>
          </ac:spMkLst>
        </pc:spChg>
        <pc:spChg chg="add del mod">
          <ac:chgData name="Carolina Restrepo Gil" userId="47352529-0775-4365-8bea-5734f4ada4c8" providerId="ADAL" clId="{0068E8C3-0438-4193-8D6C-71FDADA261B8}" dt="2023-06-23T17:57:28.149" v="45" actId="478"/>
          <ac:spMkLst>
            <pc:docMk/>
            <pc:sldMk cId="979812438" sldId="2146849119"/>
            <ac:spMk id="16" creationId="{AB0AC2F9-3F44-7DB9-6529-641259C92609}"/>
          </ac:spMkLst>
        </pc:spChg>
        <pc:spChg chg="add del mod">
          <ac:chgData name="Carolina Restrepo Gil" userId="47352529-0775-4365-8bea-5734f4ada4c8" providerId="ADAL" clId="{0068E8C3-0438-4193-8D6C-71FDADA261B8}" dt="2023-06-23T17:57:28.149" v="45" actId="478"/>
          <ac:spMkLst>
            <pc:docMk/>
            <pc:sldMk cId="979812438" sldId="2146849119"/>
            <ac:spMk id="17" creationId="{5D82B165-D1E0-FD8C-ADCA-325006F2CA29}"/>
          </ac:spMkLst>
        </pc:spChg>
        <pc:spChg chg="add del mod">
          <ac:chgData name="Carolina Restrepo Gil" userId="47352529-0775-4365-8bea-5734f4ada4c8" providerId="ADAL" clId="{0068E8C3-0438-4193-8D6C-71FDADA261B8}" dt="2023-06-23T17:57:28.149" v="45" actId="478"/>
          <ac:spMkLst>
            <pc:docMk/>
            <pc:sldMk cId="979812438" sldId="2146849119"/>
            <ac:spMk id="18" creationId="{78A363C8-4719-3570-53BC-AAA9FDF50903}"/>
          </ac:spMkLst>
        </pc:spChg>
        <pc:spChg chg="add mod">
          <ac:chgData name="Carolina Restrepo Gil" userId="47352529-0775-4365-8bea-5734f4ada4c8" providerId="ADAL" clId="{0068E8C3-0438-4193-8D6C-71FDADA261B8}" dt="2023-06-23T18:00:56.315" v="83" actId="403"/>
          <ac:spMkLst>
            <pc:docMk/>
            <pc:sldMk cId="979812438" sldId="2146849119"/>
            <ac:spMk id="19" creationId="{48BE7040-AB90-4972-E0CE-DFEF4BBEA0F3}"/>
          </ac:spMkLst>
        </pc:spChg>
        <pc:spChg chg="add mod">
          <ac:chgData name="Carolina Restrepo Gil" userId="47352529-0775-4365-8bea-5734f4ada4c8" providerId="ADAL" clId="{0068E8C3-0438-4193-8D6C-71FDADA261B8}" dt="2023-06-23T17:57:36.950" v="46"/>
          <ac:spMkLst>
            <pc:docMk/>
            <pc:sldMk cId="979812438" sldId="2146849119"/>
            <ac:spMk id="20" creationId="{3E823912-6000-D852-1508-C3CDD93130EA}"/>
          </ac:spMkLst>
        </pc:spChg>
        <pc:spChg chg="add mod">
          <ac:chgData name="Carolina Restrepo Gil" userId="47352529-0775-4365-8bea-5734f4ada4c8" providerId="ADAL" clId="{0068E8C3-0438-4193-8D6C-71FDADA261B8}" dt="2023-06-23T17:59:42.254" v="67" actId="6549"/>
          <ac:spMkLst>
            <pc:docMk/>
            <pc:sldMk cId="979812438" sldId="2146849119"/>
            <ac:spMk id="21" creationId="{6E77CC25-902F-B981-8318-3FDD2CDD804E}"/>
          </ac:spMkLst>
        </pc:spChg>
        <pc:spChg chg="add mod">
          <ac:chgData name="Carolina Restrepo Gil" userId="47352529-0775-4365-8bea-5734f4ada4c8" providerId="ADAL" clId="{0068E8C3-0438-4193-8D6C-71FDADA261B8}" dt="2023-06-23T17:57:36.950" v="46"/>
          <ac:spMkLst>
            <pc:docMk/>
            <pc:sldMk cId="979812438" sldId="2146849119"/>
            <ac:spMk id="22" creationId="{15621E23-4E22-0DCB-07C8-FCBF54A3D69B}"/>
          </ac:spMkLst>
        </pc:spChg>
        <pc:spChg chg="add mod">
          <ac:chgData name="Carolina Restrepo Gil" userId="47352529-0775-4365-8bea-5734f4ada4c8" providerId="ADAL" clId="{0068E8C3-0438-4193-8D6C-71FDADA261B8}" dt="2023-06-23T17:59:27.694" v="65" actId="14100"/>
          <ac:spMkLst>
            <pc:docMk/>
            <pc:sldMk cId="979812438" sldId="2146849119"/>
            <ac:spMk id="23" creationId="{B2E7A280-6CD5-2999-FE0D-32997A9EB322}"/>
          </ac:spMkLst>
        </pc:spChg>
        <pc:spChg chg="add mod">
          <ac:chgData name="Carolina Restrepo Gil" userId="47352529-0775-4365-8bea-5734f4ada4c8" providerId="ADAL" clId="{0068E8C3-0438-4193-8D6C-71FDADA261B8}" dt="2023-06-23T17:59:49.792" v="68" actId="14100"/>
          <ac:spMkLst>
            <pc:docMk/>
            <pc:sldMk cId="979812438" sldId="2146849119"/>
            <ac:spMk id="24" creationId="{1A5A9A06-3F80-8955-39F4-49244EB5E05B}"/>
          </ac:spMkLst>
        </pc:spChg>
        <pc:spChg chg="add mod">
          <ac:chgData name="Carolina Restrepo Gil" userId="47352529-0775-4365-8bea-5734f4ada4c8" providerId="ADAL" clId="{0068E8C3-0438-4193-8D6C-71FDADA261B8}" dt="2023-06-23T17:58:59.893" v="61" actId="1076"/>
          <ac:spMkLst>
            <pc:docMk/>
            <pc:sldMk cId="979812438" sldId="2146849119"/>
            <ac:spMk id="25" creationId="{280A4175-1506-2744-F243-9249FEE3A56A}"/>
          </ac:spMkLst>
        </pc:spChg>
        <pc:picChg chg="add mod">
          <ac:chgData name="Carolina Restrepo Gil" userId="47352529-0775-4365-8bea-5734f4ada4c8" providerId="ADAL" clId="{0068E8C3-0438-4193-8D6C-71FDADA261B8}" dt="2023-06-23T18:12:42.085" v="214"/>
          <ac:picMkLst>
            <pc:docMk/>
            <pc:sldMk cId="979812438" sldId="2146849119"/>
            <ac:picMk id="3" creationId="{590864A4-9B8D-7C62-432E-645AD5A34DE4}"/>
          </ac:picMkLst>
        </pc:picChg>
        <pc:picChg chg="del mod">
          <ac:chgData name="Carolina Restrepo Gil" userId="47352529-0775-4365-8bea-5734f4ada4c8" providerId="ADAL" clId="{0068E8C3-0438-4193-8D6C-71FDADA261B8}" dt="2023-06-23T18:12:41.334" v="213" actId="478"/>
          <ac:picMkLst>
            <pc:docMk/>
            <pc:sldMk cId="979812438" sldId="2146849119"/>
            <ac:picMk id="5" creationId="{759C2A6E-408F-4422-8555-56037CAF1A33}"/>
          </ac:picMkLst>
        </pc:picChg>
        <pc:picChg chg="del">
          <ac:chgData name="Carolina Restrepo Gil" userId="47352529-0775-4365-8bea-5734f4ada4c8" providerId="ADAL" clId="{0068E8C3-0438-4193-8D6C-71FDADA261B8}" dt="2023-06-23T17:55:28.667" v="21" actId="478"/>
          <ac:picMkLst>
            <pc:docMk/>
            <pc:sldMk cId="979812438" sldId="2146849119"/>
            <ac:picMk id="8" creationId="{95347960-E6D9-4AB7-90C7-3112C93941EE}"/>
          </ac:picMkLst>
        </pc:picChg>
        <pc:picChg chg="del">
          <ac:chgData name="Carolina Restrepo Gil" userId="47352529-0775-4365-8bea-5734f4ada4c8" providerId="ADAL" clId="{0068E8C3-0438-4193-8D6C-71FDADA261B8}" dt="2023-06-23T17:55:28.667" v="21" actId="478"/>
          <ac:picMkLst>
            <pc:docMk/>
            <pc:sldMk cId="979812438" sldId="2146849119"/>
            <ac:picMk id="9" creationId="{ACCD019A-FCAE-4503-A190-CCB66852ED1F}"/>
          </ac:picMkLst>
        </pc:picChg>
        <pc:picChg chg="del">
          <ac:chgData name="Carolina Restrepo Gil" userId="47352529-0775-4365-8bea-5734f4ada4c8" providerId="ADAL" clId="{0068E8C3-0438-4193-8D6C-71FDADA261B8}" dt="2023-06-23T17:55:28.667" v="21" actId="478"/>
          <ac:picMkLst>
            <pc:docMk/>
            <pc:sldMk cId="979812438" sldId="2146849119"/>
            <ac:picMk id="10" creationId="{F2960CAD-9561-4747-BF6E-877F6AE9F1F8}"/>
          </ac:picMkLst>
        </pc:picChg>
        <pc:picChg chg="del">
          <ac:chgData name="Carolina Restrepo Gil" userId="47352529-0775-4365-8bea-5734f4ada4c8" providerId="ADAL" clId="{0068E8C3-0438-4193-8D6C-71FDADA261B8}" dt="2023-06-23T17:55:28.667" v="21" actId="478"/>
          <ac:picMkLst>
            <pc:docMk/>
            <pc:sldMk cId="979812438" sldId="2146849119"/>
            <ac:picMk id="11" creationId="{117B8D0A-3C24-4F75-91CB-19B497A3E69F}"/>
          </ac:picMkLst>
        </pc:picChg>
        <pc:picChg chg="mod modCrop">
          <ac:chgData name="Carolina Restrepo Gil" userId="47352529-0775-4365-8bea-5734f4ada4c8" providerId="ADAL" clId="{0068E8C3-0438-4193-8D6C-71FDADA261B8}" dt="2023-06-23T17:58:08.204" v="53" actId="688"/>
          <ac:picMkLst>
            <pc:docMk/>
            <pc:sldMk cId="979812438" sldId="2146849119"/>
            <ac:picMk id="13" creationId="{44A647B2-5A80-41ED-93F7-BE2B97A13175}"/>
          </ac:picMkLst>
        </pc:picChg>
        <pc:picChg chg="del">
          <ac:chgData name="Carolina Restrepo Gil" userId="47352529-0775-4365-8bea-5734f4ada4c8" providerId="ADAL" clId="{0068E8C3-0438-4193-8D6C-71FDADA261B8}" dt="2023-06-23T17:55:24.360" v="19" actId="478"/>
          <ac:picMkLst>
            <pc:docMk/>
            <pc:sldMk cId="979812438" sldId="2146849119"/>
            <ac:picMk id="14" creationId="{5DBF275F-4262-41EF-AAAC-8235DE67B7FB}"/>
          </ac:picMkLst>
        </pc:picChg>
      </pc:sldChg>
      <pc:sldChg chg="del">
        <pc:chgData name="Carolina Restrepo Gil" userId="47352529-0775-4365-8bea-5734f4ada4c8" providerId="ADAL" clId="{0068E8C3-0438-4193-8D6C-71FDADA261B8}" dt="2023-06-23T17:55:17.202" v="11" actId="47"/>
        <pc:sldMkLst>
          <pc:docMk/>
          <pc:sldMk cId="1422046111" sldId="2146849120"/>
        </pc:sldMkLst>
      </pc:sldChg>
      <pc:sldChg chg="modSp add mod">
        <pc:chgData name="Carolina Restrepo Gil" userId="47352529-0775-4365-8bea-5734f4ada4c8" providerId="ADAL" clId="{0068E8C3-0438-4193-8D6C-71FDADA261B8}" dt="2023-06-23T18:12:33.609" v="212" actId="1076"/>
        <pc:sldMkLst>
          <pc:docMk/>
          <pc:sldMk cId="3954236536" sldId="2146849120"/>
        </pc:sldMkLst>
        <pc:spChg chg="mod">
          <ac:chgData name="Carolina Restrepo Gil" userId="47352529-0775-4365-8bea-5734f4ada4c8" providerId="ADAL" clId="{0068E8C3-0438-4193-8D6C-71FDADA261B8}" dt="2023-06-23T18:11:50.486" v="207" actId="255"/>
          <ac:spMkLst>
            <pc:docMk/>
            <pc:sldMk cId="3954236536" sldId="2146849120"/>
            <ac:spMk id="20" creationId="{3E823912-6000-D852-1508-C3CDD93130EA}"/>
          </ac:spMkLst>
        </pc:spChg>
        <pc:spChg chg="mod">
          <ac:chgData name="Carolina Restrepo Gil" userId="47352529-0775-4365-8bea-5734f4ada4c8" providerId="ADAL" clId="{0068E8C3-0438-4193-8D6C-71FDADA261B8}" dt="2023-06-23T18:10:13.278" v="182" actId="1035"/>
          <ac:spMkLst>
            <pc:docMk/>
            <pc:sldMk cId="3954236536" sldId="2146849120"/>
            <ac:spMk id="21" creationId="{6E77CC25-902F-B981-8318-3FDD2CDD804E}"/>
          </ac:spMkLst>
        </pc:spChg>
        <pc:spChg chg="mod">
          <ac:chgData name="Carolina Restrepo Gil" userId="47352529-0775-4365-8bea-5734f4ada4c8" providerId="ADAL" clId="{0068E8C3-0438-4193-8D6C-71FDADA261B8}" dt="2023-06-23T18:11:01.590" v="193" actId="255"/>
          <ac:spMkLst>
            <pc:docMk/>
            <pc:sldMk cId="3954236536" sldId="2146849120"/>
            <ac:spMk id="22" creationId="{15621E23-4E22-0DCB-07C8-FCBF54A3D69B}"/>
          </ac:spMkLst>
        </pc:spChg>
        <pc:picChg chg="mod">
          <ac:chgData name="Carolina Restrepo Gil" userId="47352529-0775-4365-8bea-5734f4ada4c8" providerId="ADAL" clId="{0068E8C3-0438-4193-8D6C-71FDADA261B8}" dt="2023-06-23T18:12:33.609" v="212" actId="1076"/>
          <ac:picMkLst>
            <pc:docMk/>
            <pc:sldMk cId="3954236536" sldId="2146849120"/>
            <ac:picMk id="5" creationId="{759C2A6E-408F-4422-8555-56037CAF1A33}"/>
          </ac:picMkLst>
        </pc:picChg>
      </pc:sldChg>
      <pc:sldChg chg="add del">
        <pc:chgData name="Carolina Restrepo Gil" userId="47352529-0775-4365-8bea-5734f4ada4c8" providerId="ADAL" clId="{0068E8C3-0438-4193-8D6C-71FDADA261B8}" dt="2023-06-23T18:04:24.439" v="89"/>
        <pc:sldMkLst>
          <pc:docMk/>
          <pc:sldMk cId="3125747157" sldId="2146849121"/>
        </pc:sldMkLst>
      </pc:sldChg>
      <pc:sldChg chg="del">
        <pc:chgData name="Carolina Restrepo Gil" userId="47352529-0775-4365-8bea-5734f4ada4c8" providerId="ADAL" clId="{0068E8C3-0438-4193-8D6C-71FDADA261B8}" dt="2023-06-23T17:55:18.160" v="15" actId="47"/>
        <pc:sldMkLst>
          <pc:docMk/>
          <pc:sldMk cId="2356573571" sldId="2146849161"/>
        </pc:sldMkLst>
      </pc:sldChg>
      <pc:sldChg chg="del">
        <pc:chgData name="Carolina Restrepo Gil" userId="47352529-0775-4365-8bea-5734f4ada4c8" providerId="ADAL" clId="{0068E8C3-0438-4193-8D6C-71FDADA261B8}" dt="2023-06-23T17:55:18.424" v="16" actId="47"/>
        <pc:sldMkLst>
          <pc:docMk/>
          <pc:sldMk cId="4185613089" sldId="2146849162"/>
        </pc:sldMkLst>
      </pc:sldChg>
      <pc:sldChg chg="del">
        <pc:chgData name="Carolina Restrepo Gil" userId="47352529-0775-4365-8bea-5734f4ada4c8" providerId="ADAL" clId="{0068E8C3-0438-4193-8D6C-71FDADA261B8}" dt="2023-06-23T17:55:18.660" v="17" actId="47"/>
        <pc:sldMkLst>
          <pc:docMk/>
          <pc:sldMk cId="783537012" sldId="2146849165"/>
        </pc:sldMkLst>
      </pc:sldChg>
      <pc:sldChg chg="del">
        <pc:chgData name="Carolina Restrepo Gil" userId="47352529-0775-4365-8bea-5734f4ada4c8" providerId="ADAL" clId="{0068E8C3-0438-4193-8D6C-71FDADA261B8}" dt="2023-06-23T17:55:15.979" v="7" actId="47"/>
        <pc:sldMkLst>
          <pc:docMk/>
          <pc:sldMk cId="2752031597" sldId="2146849167"/>
        </pc:sldMkLst>
      </pc:sldChg>
      <pc:sldChg chg="del">
        <pc:chgData name="Carolina Restrepo Gil" userId="47352529-0775-4365-8bea-5734f4ada4c8" providerId="ADAL" clId="{0068E8C3-0438-4193-8D6C-71FDADA261B8}" dt="2023-06-23T17:55:16.688" v="9" actId="47"/>
        <pc:sldMkLst>
          <pc:docMk/>
          <pc:sldMk cId="4028862219" sldId="2146849168"/>
        </pc:sldMkLst>
      </pc:sldChg>
      <pc:sldChg chg="del">
        <pc:chgData name="Carolina Restrepo Gil" userId="47352529-0775-4365-8bea-5734f4ada4c8" providerId="ADAL" clId="{0068E8C3-0438-4193-8D6C-71FDADA261B8}" dt="2023-06-23T17:55:16.968" v="10" actId="47"/>
        <pc:sldMkLst>
          <pc:docMk/>
          <pc:sldMk cId="1243746642" sldId="2146849169"/>
        </pc:sldMkLst>
      </pc:sldChg>
      <pc:sldMasterChg chg="delSldLayout modSldLayout">
        <pc:chgData name="Carolina Restrepo Gil" userId="47352529-0775-4365-8bea-5734f4ada4c8" providerId="ADAL" clId="{0068E8C3-0438-4193-8D6C-71FDADA261B8}" dt="2023-06-23T18:01:53.110" v="86" actId="14100"/>
        <pc:sldMasterMkLst>
          <pc:docMk/>
          <pc:sldMasterMk cId="3555815046" sldId="2147483670"/>
        </pc:sldMasterMkLst>
        <pc:sldLayoutChg chg="modSp">
          <pc:chgData name="Carolina Restrepo Gil" userId="47352529-0775-4365-8bea-5734f4ada4c8" providerId="ADAL" clId="{0068E8C3-0438-4193-8D6C-71FDADA261B8}" dt="2023-06-23T17:55:55.785" v="24"/>
          <pc:sldLayoutMkLst>
            <pc:docMk/>
            <pc:sldMasterMk cId="3555815046" sldId="2147483670"/>
            <pc:sldLayoutMk cId="1688992055" sldId="2147483672"/>
          </pc:sldLayoutMkLst>
          <pc:spChg chg="mod">
            <ac:chgData name="Carolina Restrepo Gil" userId="47352529-0775-4365-8bea-5734f4ada4c8" providerId="ADAL" clId="{0068E8C3-0438-4193-8D6C-71FDADA261B8}" dt="2023-06-23T17:55:55.785" v="24"/>
            <ac:spMkLst>
              <pc:docMk/>
              <pc:sldMasterMk cId="3555815046" sldId="2147483670"/>
              <pc:sldLayoutMk cId="1688992055" sldId="2147483672"/>
              <ac:spMk id="9" creationId="{BC452A15-BAFA-1549-ABC5-31BDC93906CB}"/>
            </ac:spMkLst>
          </pc:spChg>
        </pc:sldLayoutChg>
        <pc:sldLayoutChg chg="modSp">
          <pc:chgData name="Carolina Restrepo Gil" userId="47352529-0775-4365-8bea-5734f4ada4c8" providerId="ADAL" clId="{0068E8C3-0438-4193-8D6C-71FDADA261B8}" dt="2023-06-23T17:55:55.785" v="24"/>
          <pc:sldLayoutMkLst>
            <pc:docMk/>
            <pc:sldMasterMk cId="3555815046" sldId="2147483670"/>
            <pc:sldLayoutMk cId="1697357203" sldId="2147483673"/>
          </pc:sldLayoutMkLst>
          <pc:spChg chg="mod">
            <ac:chgData name="Carolina Restrepo Gil" userId="47352529-0775-4365-8bea-5734f4ada4c8" providerId="ADAL" clId="{0068E8C3-0438-4193-8D6C-71FDADA261B8}" dt="2023-06-23T17:55:55.785" v="24"/>
            <ac:spMkLst>
              <pc:docMk/>
              <pc:sldMasterMk cId="3555815046" sldId="2147483670"/>
              <pc:sldLayoutMk cId="1697357203" sldId="2147483673"/>
              <ac:spMk id="2" creationId="{D24051A3-378C-E146-A17B-F3B2F69D3BAE}"/>
            </ac:spMkLst>
          </pc:spChg>
          <pc:spChg chg="mod">
            <ac:chgData name="Carolina Restrepo Gil" userId="47352529-0775-4365-8bea-5734f4ada4c8" providerId="ADAL" clId="{0068E8C3-0438-4193-8D6C-71FDADA261B8}" dt="2023-06-23T17:55:55.785" v="24"/>
            <ac:spMkLst>
              <pc:docMk/>
              <pc:sldMasterMk cId="3555815046" sldId="2147483670"/>
              <pc:sldLayoutMk cId="1697357203" sldId="2147483673"/>
              <ac:spMk id="4" creationId="{893452B2-83FF-E24A-A4FA-95A19AD8F258}"/>
            </ac:spMkLst>
          </pc:spChg>
          <pc:spChg chg="mod">
            <ac:chgData name="Carolina Restrepo Gil" userId="47352529-0775-4365-8bea-5734f4ada4c8" providerId="ADAL" clId="{0068E8C3-0438-4193-8D6C-71FDADA261B8}" dt="2023-06-23T17:55:55.785" v="24"/>
            <ac:spMkLst>
              <pc:docMk/>
              <pc:sldMasterMk cId="3555815046" sldId="2147483670"/>
              <pc:sldLayoutMk cId="1697357203" sldId="2147483673"/>
              <ac:spMk id="7" creationId="{7055AB5E-BF70-8540-8E69-6B1208230F89}"/>
            </ac:spMkLst>
          </pc:spChg>
          <pc:spChg chg="mod">
            <ac:chgData name="Carolina Restrepo Gil" userId="47352529-0775-4365-8bea-5734f4ada4c8" providerId="ADAL" clId="{0068E8C3-0438-4193-8D6C-71FDADA261B8}" dt="2023-06-23T17:55:55.785" v="24"/>
            <ac:spMkLst>
              <pc:docMk/>
              <pc:sldMasterMk cId="3555815046" sldId="2147483670"/>
              <pc:sldLayoutMk cId="1697357203" sldId="2147483673"/>
              <ac:spMk id="8" creationId="{6287E784-6FA0-2641-974A-093B09B928B9}"/>
            </ac:spMkLst>
          </pc:spChg>
          <pc:picChg chg="mod">
            <ac:chgData name="Carolina Restrepo Gil" userId="47352529-0775-4365-8bea-5734f4ada4c8" providerId="ADAL" clId="{0068E8C3-0438-4193-8D6C-71FDADA261B8}" dt="2023-06-23T17:55:55.785" v="24"/>
            <ac:picMkLst>
              <pc:docMk/>
              <pc:sldMasterMk cId="3555815046" sldId="2147483670"/>
              <pc:sldLayoutMk cId="1697357203" sldId="2147483673"/>
              <ac:picMk id="6" creationId="{D5AE5C26-3390-D346-8ACB-87558251C050}"/>
            </ac:picMkLst>
          </pc:picChg>
          <pc:picChg chg="mod">
            <ac:chgData name="Carolina Restrepo Gil" userId="47352529-0775-4365-8bea-5734f4ada4c8" providerId="ADAL" clId="{0068E8C3-0438-4193-8D6C-71FDADA261B8}" dt="2023-06-23T17:55:55.785" v="24"/>
            <ac:picMkLst>
              <pc:docMk/>
              <pc:sldMasterMk cId="3555815046" sldId="2147483670"/>
              <pc:sldLayoutMk cId="1697357203" sldId="2147483673"/>
              <ac:picMk id="10" creationId="{B9971BA4-45AC-6848-B1A7-B6B2F08C638B}"/>
            </ac:picMkLst>
          </pc:picChg>
          <pc:cxnChg chg="mod">
            <ac:chgData name="Carolina Restrepo Gil" userId="47352529-0775-4365-8bea-5734f4ada4c8" providerId="ADAL" clId="{0068E8C3-0438-4193-8D6C-71FDADA261B8}" dt="2023-06-23T17:55:55.785" v="24"/>
            <ac:cxnSpMkLst>
              <pc:docMk/>
              <pc:sldMasterMk cId="3555815046" sldId="2147483670"/>
              <pc:sldLayoutMk cId="1697357203" sldId="2147483673"/>
              <ac:cxnSpMk id="5" creationId="{93DCAECF-1D48-CE40-BFCA-6E3EBF0D3829}"/>
            </ac:cxnSpMkLst>
          </pc:cxnChg>
          <pc:cxnChg chg="mod">
            <ac:chgData name="Carolina Restrepo Gil" userId="47352529-0775-4365-8bea-5734f4ada4c8" providerId="ADAL" clId="{0068E8C3-0438-4193-8D6C-71FDADA261B8}" dt="2023-06-23T17:55:55.785" v="24"/>
            <ac:cxnSpMkLst>
              <pc:docMk/>
              <pc:sldMasterMk cId="3555815046" sldId="2147483670"/>
              <pc:sldLayoutMk cId="1697357203" sldId="2147483673"/>
              <ac:cxnSpMk id="9" creationId="{A38B956B-A68D-7943-9F37-6DE63596EC70}"/>
            </ac:cxnSpMkLst>
          </pc:cxnChg>
        </pc:sldLayoutChg>
        <pc:sldLayoutChg chg="modSp">
          <pc:chgData name="Carolina Restrepo Gil" userId="47352529-0775-4365-8bea-5734f4ada4c8" providerId="ADAL" clId="{0068E8C3-0438-4193-8D6C-71FDADA261B8}" dt="2023-06-23T17:55:55.785" v="24"/>
          <pc:sldLayoutMkLst>
            <pc:docMk/>
            <pc:sldMasterMk cId="3555815046" sldId="2147483670"/>
            <pc:sldLayoutMk cId="604434229" sldId="2147483674"/>
          </pc:sldLayoutMkLst>
          <pc:spChg chg="mod">
            <ac:chgData name="Carolina Restrepo Gil" userId="47352529-0775-4365-8bea-5734f4ada4c8" providerId="ADAL" clId="{0068E8C3-0438-4193-8D6C-71FDADA261B8}" dt="2023-06-23T17:55:55.785" v="24"/>
            <ac:spMkLst>
              <pc:docMk/>
              <pc:sldMasterMk cId="3555815046" sldId="2147483670"/>
              <pc:sldLayoutMk cId="604434229" sldId="2147483674"/>
              <ac:spMk id="4" creationId="{2162BFCB-FD1B-4E4C-ACC3-A6D982C654AE}"/>
            </ac:spMkLst>
          </pc:spChg>
          <pc:spChg chg="mod">
            <ac:chgData name="Carolina Restrepo Gil" userId="47352529-0775-4365-8bea-5734f4ada4c8" providerId="ADAL" clId="{0068E8C3-0438-4193-8D6C-71FDADA261B8}" dt="2023-06-23T17:55:55.785" v="24"/>
            <ac:spMkLst>
              <pc:docMk/>
              <pc:sldMasterMk cId="3555815046" sldId="2147483670"/>
              <pc:sldLayoutMk cId="604434229" sldId="2147483674"/>
              <ac:spMk id="6" creationId="{350AD2C1-8B9F-9D49-B69D-3A7FCF63C8EC}"/>
            </ac:spMkLst>
          </pc:spChg>
          <pc:spChg chg="mod">
            <ac:chgData name="Carolina Restrepo Gil" userId="47352529-0775-4365-8bea-5734f4ada4c8" providerId="ADAL" clId="{0068E8C3-0438-4193-8D6C-71FDADA261B8}" dt="2023-06-23T17:55:55.785" v="24"/>
            <ac:spMkLst>
              <pc:docMk/>
              <pc:sldMasterMk cId="3555815046" sldId="2147483670"/>
              <pc:sldLayoutMk cId="604434229" sldId="2147483674"/>
              <ac:spMk id="9" creationId="{BC452A15-BAFA-1549-ABC5-31BDC93906CB}"/>
            </ac:spMkLst>
          </pc:spChg>
        </pc:sldLayoutChg>
        <pc:sldLayoutChg chg="modSp">
          <pc:chgData name="Carolina Restrepo Gil" userId="47352529-0775-4365-8bea-5734f4ada4c8" providerId="ADAL" clId="{0068E8C3-0438-4193-8D6C-71FDADA261B8}" dt="2023-06-23T17:55:55.785" v="24"/>
          <pc:sldLayoutMkLst>
            <pc:docMk/>
            <pc:sldMasterMk cId="3555815046" sldId="2147483670"/>
            <pc:sldLayoutMk cId="4180248567" sldId="2147483675"/>
          </pc:sldLayoutMkLst>
          <pc:spChg chg="mod">
            <ac:chgData name="Carolina Restrepo Gil" userId="47352529-0775-4365-8bea-5734f4ada4c8" providerId="ADAL" clId="{0068E8C3-0438-4193-8D6C-71FDADA261B8}" dt="2023-06-23T17:55:55.785" v="24"/>
            <ac:spMkLst>
              <pc:docMk/>
              <pc:sldMasterMk cId="3555815046" sldId="2147483670"/>
              <pc:sldLayoutMk cId="4180248567" sldId="2147483675"/>
              <ac:spMk id="3" creationId="{8162C076-EE52-0C43-8DB0-FD8C2B41637A}"/>
            </ac:spMkLst>
          </pc:spChg>
          <pc:picChg chg="mod">
            <ac:chgData name="Carolina Restrepo Gil" userId="47352529-0775-4365-8bea-5734f4ada4c8" providerId="ADAL" clId="{0068E8C3-0438-4193-8D6C-71FDADA261B8}" dt="2023-06-23T17:55:55.785" v="24"/>
            <ac:picMkLst>
              <pc:docMk/>
              <pc:sldMasterMk cId="3555815046" sldId="2147483670"/>
              <pc:sldLayoutMk cId="4180248567" sldId="2147483675"/>
              <ac:picMk id="5" creationId="{99D65B12-04CA-C443-B22D-80B99AF67990}"/>
            </ac:picMkLst>
          </pc:picChg>
          <pc:picChg chg="mod">
            <ac:chgData name="Carolina Restrepo Gil" userId="47352529-0775-4365-8bea-5734f4ada4c8" providerId="ADAL" clId="{0068E8C3-0438-4193-8D6C-71FDADA261B8}" dt="2023-06-23T17:55:55.785" v="24"/>
            <ac:picMkLst>
              <pc:docMk/>
              <pc:sldMasterMk cId="3555815046" sldId="2147483670"/>
              <pc:sldLayoutMk cId="4180248567" sldId="2147483675"/>
              <ac:picMk id="17" creationId="{A61FD05C-C0E2-1F42-92A6-2DC53B37C2A3}"/>
            </ac:picMkLst>
          </pc:picChg>
          <pc:picChg chg="mod">
            <ac:chgData name="Carolina Restrepo Gil" userId="47352529-0775-4365-8bea-5734f4ada4c8" providerId="ADAL" clId="{0068E8C3-0438-4193-8D6C-71FDADA261B8}" dt="2023-06-23T17:55:55.785" v="24"/>
            <ac:picMkLst>
              <pc:docMk/>
              <pc:sldMasterMk cId="3555815046" sldId="2147483670"/>
              <pc:sldLayoutMk cId="4180248567" sldId="2147483675"/>
              <ac:picMk id="19" creationId="{81A4E1A8-8D22-9B46-9CCE-CABB1235226E}"/>
            </ac:picMkLst>
          </pc:picChg>
        </pc:sldLayoutChg>
        <pc:sldLayoutChg chg="modSp">
          <pc:chgData name="Carolina Restrepo Gil" userId="47352529-0775-4365-8bea-5734f4ada4c8" providerId="ADAL" clId="{0068E8C3-0438-4193-8D6C-71FDADA261B8}" dt="2023-06-23T17:55:55.785" v="24"/>
          <pc:sldLayoutMkLst>
            <pc:docMk/>
            <pc:sldMasterMk cId="3555815046" sldId="2147483670"/>
            <pc:sldLayoutMk cId="2600396472" sldId="2147483677"/>
          </pc:sldLayoutMkLst>
          <pc:spChg chg="mod">
            <ac:chgData name="Carolina Restrepo Gil" userId="47352529-0775-4365-8bea-5734f4ada4c8" providerId="ADAL" clId="{0068E8C3-0438-4193-8D6C-71FDADA261B8}" dt="2023-06-23T17:55:55.785" v="24"/>
            <ac:spMkLst>
              <pc:docMk/>
              <pc:sldMasterMk cId="3555815046" sldId="2147483670"/>
              <pc:sldLayoutMk cId="2600396472" sldId="2147483677"/>
              <ac:spMk id="9" creationId="{BC452A15-BAFA-1549-ABC5-31BDC93906CB}"/>
            </ac:spMkLst>
          </pc:spChg>
          <pc:picChg chg="mod">
            <ac:chgData name="Carolina Restrepo Gil" userId="47352529-0775-4365-8bea-5734f4ada4c8" providerId="ADAL" clId="{0068E8C3-0438-4193-8D6C-71FDADA261B8}" dt="2023-06-23T17:55:55.785" v="24"/>
            <ac:picMkLst>
              <pc:docMk/>
              <pc:sldMasterMk cId="3555815046" sldId="2147483670"/>
              <pc:sldLayoutMk cId="2600396472" sldId="2147483677"/>
              <ac:picMk id="4" creationId="{1FAC1AE7-081B-A04D-8F85-6CBCCF417CCC}"/>
            </ac:picMkLst>
          </pc:picChg>
        </pc:sldLayoutChg>
        <pc:sldLayoutChg chg="modSp">
          <pc:chgData name="Carolina Restrepo Gil" userId="47352529-0775-4365-8bea-5734f4ada4c8" providerId="ADAL" clId="{0068E8C3-0438-4193-8D6C-71FDADA261B8}" dt="2023-06-23T17:55:55.785" v="24"/>
          <pc:sldLayoutMkLst>
            <pc:docMk/>
            <pc:sldMasterMk cId="3555815046" sldId="2147483670"/>
            <pc:sldLayoutMk cId="45784019" sldId="2147483678"/>
          </pc:sldLayoutMkLst>
          <pc:spChg chg="mod">
            <ac:chgData name="Carolina Restrepo Gil" userId="47352529-0775-4365-8bea-5734f4ada4c8" providerId="ADAL" clId="{0068E8C3-0438-4193-8D6C-71FDADA261B8}" dt="2023-06-23T17:55:55.785" v="24"/>
            <ac:spMkLst>
              <pc:docMk/>
              <pc:sldMasterMk cId="3555815046" sldId="2147483670"/>
              <pc:sldLayoutMk cId="45784019" sldId="2147483678"/>
              <ac:spMk id="9" creationId="{BC452A15-BAFA-1549-ABC5-31BDC93906CB}"/>
            </ac:spMkLst>
          </pc:spChg>
          <pc:picChg chg="mod">
            <ac:chgData name="Carolina Restrepo Gil" userId="47352529-0775-4365-8bea-5734f4ada4c8" providerId="ADAL" clId="{0068E8C3-0438-4193-8D6C-71FDADA261B8}" dt="2023-06-23T17:55:55.785" v="24"/>
            <ac:picMkLst>
              <pc:docMk/>
              <pc:sldMasterMk cId="3555815046" sldId="2147483670"/>
              <pc:sldLayoutMk cId="45784019" sldId="2147483678"/>
              <ac:picMk id="5" creationId="{DF5B5C8D-2686-8A47-AF95-514DC7EB5892}"/>
            </ac:picMkLst>
          </pc:picChg>
        </pc:sldLayoutChg>
        <pc:sldLayoutChg chg="modSp">
          <pc:chgData name="Carolina Restrepo Gil" userId="47352529-0775-4365-8bea-5734f4ada4c8" providerId="ADAL" clId="{0068E8C3-0438-4193-8D6C-71FDADA261B8}" dt="2023-06-23T17:55:55.785" v="24"/>
          <pc:sldLayoutMkLst>
            <pc:docMk/>
            <pc:sldMasterMk cId="3555815046" sldId="2147483670"/>
            <pc:sldLayoutMk cId="3951690679" sldId="2147483679"/>
          </pc:sldLayoutMkLst>
          <pc:picChg chg="mod">
            <ac:chgData name="Carolina Restrepo Gil" userId="47352529-0775-4365-8bea-5734f4ada4c8" providerId="ADAL" clId="{0068E8C3-0438-4193-8D6C-71FDADA261B8}" dt="2023-06-23T17:55:55.785" v="24"/>
            <ac:picMkLst>
              <pc:docMk/>
              <pc:sldMasterMk cId="3555815046" sldId="2147483670"/>
              <pc:sldLayoutMk cId="3951690679" sldId="2147483679"/>
              <ac:picMk id="3" creationId="{7C99029A-7A71-7E49-A1D5-20D0B9341746}"/>
            </ac:picMkLst>
          </pc:picChg>
        </pc:sldLayoutChg>
        <pc:sldLayoutChg chg="modSp">
          <pc:chgData name="Carolina Restrepo Gil" userId="47352529-0775-4365-8bea-5734f4ada4c8" providerId="ADAL" clId="{0068E8C3-0438-4193-8D6C-71FDADA261B8}" dt="2023-06-23T17:55:55.785" v="24"/>
          <pc:sldLayoutMkLst>
            <pc:docMk/>
            <pc:sldMasterMk cId="3555815046" sldId="2147483670"/>
            <pc:sldLayoutMk cId="3588297090" sldId="2147483680"/>
          </pc:sldLayoutMkLst>
          <pc:picChg chg="mod">
            <ac:chgData name="Carolina Restrepo Gil" userId="47352529-0775-4365-8bea-5734f4ada4c8" providerId="ADAL" clId="{0068E8C3-0438-4193-8D6C-71FDADA261B8}" dt="2023-06-23T17:55:55.785" v="24"/>
            <ac:picMkLst>
              <pc:docMk/>
              <pc:sldMasterMk cId="3555815046" sldId="2147483670"/>
              <pc:sldLayoutMk cId="3588297090" sldId="2147483680"/>
              <ac:picMk id="3" creationId="{4026A4EA-3F14-9C4A-ADE6-E93EE5CB8664}"/>
            </ac:picMkLst>
          </pc:picChg>
        </pc:sldLayoutChg>
        <pc:sldLayoutChg chg="modSp">
          <pc:chgData name="Carolina Restrepo Gil" userId="47352529-0775-4365-8bea-5734f4ada4c8" providerId="ADAL" clId="{0068E8C3-0438-4193-8D6C-71FDADA261B8}" dt="2023-06-23T17:55:55.785" v="24"/>
          <pc:sldLayoutMkLst>
            <pc:docMk/>
            <pc:sldMasterMk cId="3555815046" sldId="2147483670"/>
            <pc:sldLayoutMk cId="624459144" sldId="2147483681"/>
          </pc:sldLayoutMkLst>
          <pc:picChg chg="mod">
            <ac:chgData name="Carolina Restrepo Gil" userId="47352529-0775-4365-8bea-5734f4ada4c8" providerId="ADAL" clId="{0068E8C3-0438-4193-8D6C-71FDADA261B8}" dt="2023-06-23T17:55:55.785" v="24"/>
            <ac:picMkLst>
              <pc:docMk/>
              <pc:sldMasterMk cId="3555815046" sldId="2147483670"/>
              <pc:sldLayoutMk cId="624459144" sldId="2147483681"/>
              <ac:picMk id="3" creationId="{B1CCE5C7-02EF-014D-A9BF-2918C6BEB2FC}"/>
            </ac:picMkLst>
          </pc:picChg>
        </pc:sldLayoutChg>
        <pc:sldLayoutChg chg="modSp">
          <pc:chgData name="Carolina Restrepo Gil" userId="47352529-0775-4365-8bea-5734f4ada4c8" providerId="ADAL" clId="{0068E8C3-0438-4193-8D6C-71FDADA261B8}" dt="2023-06-23T17:55:55.785" v="24"/>
          <pc:sldLayoutMkLst>
            <pc:docMk/>
            <pc:sldMasterMk cId="3555815046" sldId="2147483670"/>
            <pc:sldLayoutMk cId="2888235413" sldId="2147483682"/>
          </pc:sldLayoutMkLst>
          <pc:picChg chg="mod">
            <ac:chgData name="Carolina Restrepo Gil" userId="47352529-0775-4365-8bea-5734f4ada4c8" providerId="ADAL" clId="{0068E8C3-0438-4193-8D6C-71FDADA261B8}" dt="2023-06-23T17:55:55.785" v="24"/>
            <ac:picMkLst>
              <pc:docMk/>
              <pc:sldMasterMk cId="3555815046" sldId="2147483670"/>
              <pc:sldLayoutMk cId="2888235413" sldId="2147483682"/>
              <ac:picMk id="3" creationId="{941E579E-494C-474F-9E82-F2E624A9294E}"/>
            </ac:picMkLst>
          </pc:picChg>
        </pc:sldLayoutChg>
        <pc:sldLayoutChg chg="modSp">
          <pc:chgData name="Carolina Restrepo Gil" userId="47352529-0775-4365-8bea-5734f4ada4c8" providerId="ADAL" clId="{0068E8C3-0438-4193-8D6C-71FDADA261B8}" dt="2023-06-23T17:55:55.785" v="24"/>
          <pc:sldLayoutMkLst>
            <pc:docMk/>
            <pc:sldMasterMk cId="3555815046" sldId="2147483670"/>
            <pc:sldLayoutMk cId="3085546021" sldId="2147483683"/>
          </pc:sldLayoutMkLst>
          <pc:spChg chg="mod">
            <ac:chgData name="Carolina Restrepo Gil" userId="47352529-0775-4365-8bea-5734f4ada4c8" providerId="ADAL" clId="{0068E8C3-0438-4193-8D6C-71FDADA261B8}" dt="2023-06-23T17:55:55.785" v="24"/>
            <ac:spMkLst>
              <pc:docMk/>
              <pc:sldMasterMk cId="3555815046" sldId="2147483670"/>
              <pc:sldLayoutMk cId="3085546021" sldId="2147483683"/>
              <ac:spMk id="14" creationId="{FD5A8A27-B95A-8E45-B286-F6C61772B4B9}"/>
            </ac:spMkLst>
          </pc:spChg>
          <pc:picChg chg="mod">
            <ac:chgData name="Carolina Restrepo Gil" userId="47352529-0775-4365-8bea-5734f4ada4c8" providerId="ADAL" clId="{0068E8C3-0438-4193-8D6C-71FDADA261B8}" dt="2023-06-23T17:55:55.785" v="24"/>
            <ac:picMkLst>
              <pc:docMk/>
              <pc:sldMasterMk cId="3555815046" sldId="2147483670"/>
              <pc:sldLayoutMk cId="3085546021" sldId="2147483683"/>
              <ac:picMk id="6" creationId="{370D2EDE-4390-684A-A9D7-2185A06BE025}"/>
            </ac:picMkLst>
          </pc:picChg>
        </pc:sldLayoutChg>
        <pc:sldLayoutChg chg="modSp">
          <pc:chgData name="Carolina Restrepo Gil" userId="47352529-0775-4365-8bea-5734f4ada4c8" providerId="ADAL" clId="{0068E8C3-0438-4193-8D6C-71FDADA261B8}" dt="2023-06-23T17:55:55.785" v="24"/>
          <pc:sldLayoutMkLst>
            <pc:docMk/>
            <pc:sldMasterMk cId="3555815046" sldId="2147483670"/>
            <pc:sldLayoutMk cId="1900697981" sldId="2147483684"/>
          </pc:sldLayoutMkLst>
          <pc:spChg chg="mod">
            <ac:chgData name="Carolina Restrepo Gil" userId="47352529-0775-4365-8bea-5734f4ada4c8" providerId="ADAL" clId="{0068E8C3-0438-4193-8D6C-71FDADA261B8}" dt="2023-06-23T17:55:55.785" v="24"/>
            <ac:spMkLst>
              <pc:docMk/>
              <pc:sldMasterMk cId="3555815046" sldId="2147483670"/>
              <pc:sldLayoutMk cId="1900697981" sldId="2147483684"/>
              <ac:spMk id="14" creationId="{FD5A8A27-B95A-8E45-B286-F6C61772B4B9}"/>
            </ac:spMkLst>
          </pc:spChg>
          <pc:picChg chg="mod">
            <ac:chgData name="Carolina Restrepo Gil" userId="47352529-0775-4365-8bea-5734f4ada4c8" providerId="ADAL" clId="{0068E8C3-0438-4193-8D6C-71FDADA261B8}" dt="2023-06-23T17:55:55.785" v="24"/>
            <ac:picMkLst>
              <pc:docMk/>
              <pc:sldMasterMk cId="3555815046" sldId="2147483670"/>
              <pc:sldLayoutMk cId="1900697981" sldId="2147483684"/>
              <ac:picMk id="6" creationId="{F2C1DF0A-031C-EE40-82FA-AD6B8073E7F2}"/>
            </ac:picMkLst>
          </pc:picChg>
        </pc:sldLayoutChg>
        <pc:sldLayoutChg chg="modSp">
          <pc:chgData name="Carolina Restrepo Gil" userId="47352529-0775-4365-8bea-5734f4ada4c8" providerId="ADAL" clId="{0068E8C3-0438-4193-8D6C-71FDADA261B8}" dt="2023-06-23T17:55:55.785" v="24"/>
          <pc:sldLayoutMkLst>
            <pc:docMk/>
            <pc:sldMasterMk cId="3555815046" sldId="2147483670"/>
            <pc:sldLayoutMk cId="14107006" sldId="2147483685"/>
          </pc:sldLayoutMkLst>
          <pc:spChg chg="mod">
            <ac:chgData name="Carolina Restrepo Gil" userId="47352529-0775-4365-8bea-5734f4ada4c8" providerId="ADAL" clId="{0068E8C3-0438-4193-8D6C-71FDADA261B8}" dt="2023-06-23T17:55:55.785" v="24"/>
            <ac:spMkLst>
              <pc:docMk/>
              <pc:sldMasterMk cId="3555815046" sldId="2147483670"/>
              <pc:sldLayoutMk cId="14107006" sldId="2147483685"/>
              <ac:spMk id="10" creationId="{FE02DFEF-B630-1C46-9479-1235B2F32524}"/>
            </ac:spMkLst>
          </pc:spChg>
          <pc:picChg chg="mod">
            <ac:chgData name="Carolina Restrepo Gil" userId="47352529-0775-4365-8bea-5734f4ada4c8" providerId="ADAL" clId="{0068E8C3-0438-4193-8D6C-71FDADA261B8}" dt="2023-06-23T17:55:55.785" v="24"/>
            <ac:picMkLst>
              <pc:docMk/>
              <pc:sldMasterMk cId="3555815046" sldId="2147483670"/>
              <pc:sldLayoutMk cId="14107006" sldId="2147483685"/>
              <ac:picMk id="6" creationId="{48BA65E6-6919-6348-BA3B-7F825E3637BC}"/>
            </ac:picMkLst>
          </pc:picChg>
        </pc:sldLayoutChg>
        <pc:sldLayoutChg chg="modSp">
          <pc:chgData name="Carolina Restrepo Gil" userId="47352529-0775-4365-8bea-5734f4ada4c8" providerId="ADAL" clId="{0068E8C3-0438-4193-8D6C-71FDADA261B8}" dt="2023-06-23T17:55:55.785" v="24"/>
          <pc:sldLayoutMkLst>
            <pc:docMk/>
            <pc:sldMasterMk cId="3555815046" sldId="2147483670"/>
            <pc:sldLayoutMk cId="2420790310" sldId="2147483686"/>
          </pc:sldLayoutMkLst>
          <pc:spChg chg="mod">
            <ac:chgData name="Carolina Restrepo Gil" userId="47352529-0775-4365-8bea-5734f4ada4c8" providerId="ADAL" clId="{0068E8C3-0438-4193-8D6C-71FDADA261B8}" dt="2023-06-23T17:55:55.785" v="24"/>
            <ac:spMkLst>
              <pc:docMk/>
              <pc:sldMasterMk cId="3555815046" sldId="2147483670"/>
              <pc:sldLayoutMk cId="2420790310" sldId="2147483686"/>
              <ac:spMk id="10" creationId="{FE02DFEF-B630-1C46-9479-1235B2F32524}"/>
            </ac:spMkLst>
          </pc:spChg>
          <pc:picChg chg="mod">
            <ac:chgData name="Carolina Restrepo Gil" userId="47352529-0775-4365-8bea-5734f4ada4c8" providerId="ADAL" clId="{0068E8C3-0438-4193-8D6C-71FDADA261B8}" dt="2023-06-23T17:55:55.785" v="24"/>
            <ac:picMkLst>
              <pc:docMk/>
              <pc:sldMasterMk cId="3555815046" sldId="2147483670"/>
              <pc:sldLayoutMk cId="2420790310" sldId="2147483686"/>
              <ac:picMk id="6" creationId="{C325F84C-BF9D-8642-B7AC-625041C7C419}"/>
            </ac:picMkLst>
          </pc:picChg>
        </pc:sldLayoutChg>
        <pc:sldLayoutChg chg="modSp">
          <pc:chgData name="Carolina Restrepo Gil" userId="47352529-0775-4365-8bea-5734f4ada4c8" providerId="ADAL" clId="{0068E8C3-0438-4193-8D6C-71FDADA261B8}" dt="2023-06-23T17:55:55.785" v="24"/>
          <pc:sldLayoutMkLst>
            <pc:docMk/>
            <pc:sldMasterMk cId="3555815046" sldId="2147483670"/>
            <pc:sldLayoutMk cId="2689646567" sldId="2147483687"/>
          </pc:sldLayoutMkLst>
          <pc:spChg chg="mod">
            <ac:chgData name="Carolina Restrepo Gil" userId="47352529-0775-4365-8bea-5734f4ada4c8" providerId="ADAL" clId="{0068E8C3-0438-4193-8D6C-71FDADA261B8}" dt="2023-06-23T17:55:55.785" v="24"/>
            <ac:spMkLst>
              <pc:docMk/>
              <pc:sldMasterMk cId="3555815046" sldId="2147483670"/>
              <pc:sldLayoutMk cId="2689646567" sldId="2147483687"/>
              <ac:spMk id="12" creationId="{C3980B87-9672-EF48-ADEA-55F235155D44}"/>
            </ac:spMkLst>
          </pc:spChg>
          <pc:spChg chg="mod">
            <ac:chgData name="Carolina Restrepo Gil" userId="47352529-0775-4365-8bea-5734f4ada4c8" providerId="ADAL" clId="{0068E8C3-0438-4193-8D6C-71FDADA261B8}" dt="2023-06-23T17:55:55.785" v="24"/>
            <ac:spMkLst>
              <pc:docMk/>
              <pc:sldMasterMk cId="3555815046" sldId="2147483670"/>
              <pc:sldLayoutMk cId="2689646567" sldId="2147483687"/>
              <ac:spMk id="13" creationId="{A24EBC2A-6A69-2740-AD11-951BF570A36D}"/>
            </ac:spMkLst>
          </pc:spChg>
          <pc:spChg chg="mod">
            <ac:chgData name="Carolina Restrepo Gil" userId="47352529-0775-4365-8bea-5734f4ada4c8" providerId="ADAL" clId="{0068E8C3-0438-4193-8D6C-71FDADA261B8}" dt="2023-06-23T17:55:55.785" v="24"/>
            <ac:spMkLst>
              <pc:docMk/>
              <pc:sldMasterMk cId="3555815046" sldId="2147483670"/>
              <pc:sldLayoutMk cId="2689646567" sldId="2147483687"/>
              <ac:spMk id="14" creationId="{16B1DDEA-1E59-4441-A4DE-C46ED0D0E060}"/>
            </ac:spMkLst>
          </pc:spChg>
          <pc:picChg chg="mod">
            <ac:chgData name="Carolina Restrepo Gil" userId="47352529-0775-4365-8bea-5734f4ada4c8" providerId="ADAL" clId="{0068E8C3-0438-4193-8D6C-71FDADA261B8}" dt="2023-06-23T17:55:55.785" v="24"/>
            <ac:picMkLst>
              <pc:docMk/>
              <pc:sldMasterMk cId="3555815046" sldId="2147483670"/>
              <pc:sldLayoutMk cId="2689646567" sldId="2147483687"/>
              <ac:picMk id="7" creationId="{3A7784BC-B744-C04B-B24D-09AF8BAF1C17}"/>
            </ac:picMkLst>
          </pc:picChg>
        </pc:sldLayoutChg>
        <pc:sldLayoutChg chg="modSp">
          <pc:chgData name="Carolina Restrepo Gil" userId="47352529-0775-4365-8bea-5734f4ada4c8" providerId="ADAL" clId="{0068E8C3-0438-4193-8D6C-71FDADA261B8}" dt="2023-06-23T17:55:55.785" v="24"/>
          <pc:sldLayoutMkLst>
            <pc:docMk/>
            <pc:sldMasterMk cId="3555815046" sldId="2147483670"/>
            <pc:sldLayoutMk cId="470473575" sldId="2147483688"/>
          </pc:sldLayoutMkLst>
          <pc:picChg chg="mod">
            <ac:chgData name="Carolina Restrepo Gil" userId="47352529-0775-4365-8bea-5734f4ada4c8" providerId="ADAL" clId="{0068E8C3-0438-4193-8D6C-71FDADA261B8}" dt="2023-06-23T17:55:55.785" v="24"/>
            <ac:picMkLst>
              <pc:docMk/>
              <pc:sldMasterMk cId="3555815046" sldId="2147483670"/>
              <pc:sldLayoutMk cId="470473575" sldId="2147483688"/>
              <ac:picMk id="5" creationId="{982944DD-11B7-304B-882A-C91CBE0B2E15}"/>
            </ac:picMkLst>
          </pc:picChg>
        </pc:sldLayoutChg>
        <pc:sldLayoutChg chg="modSp">
          <pc:chgData name="Carolina Restrepo Gil" userId="47352529-0775-4365-8bea-5734f4ada4c8" providerId="ADAL" clId="{0068E8C3-0438-4193-8D6C-71FDADA261B8}" dt="2023-06-23T17:55:55.785" v="24"/>
          <pc:sldLayoutMkLst>
            <pc:docMk/>
            <pc:sldMasterMk cId="3555815046" sldId="2147483670"/>
            <pc:sldLayoutMk cId="20723821" sldId="2147483689"/>
          </pc:sldLayoutMkLst>
          <pc:spChg chg="mod">
            <ac:chgData name="Carolina Restrepo Gil" userId="47352529-0775-4365-8bea-5734f4ada4c8" providerId="ADAL" clId="{0068E8C3-0438-4193-8D6C-71FDADA261B8}" dt="2023-06-23T17:55:55.785" v="24"/>
            <ac:spMkLst>
              <pc:docMk/>
              <pc:sldMasterMk cId="3555815046" sldId="2147483670"/>
              <pc:sldLayoutMk cId="20723821" sldId="2147483689"/>
              <ac:spMk id="5" creationId="{EA5BCAF0-EEC6-4648-B00C-5EF939292A3B}"/>
            </ac:spMkLst>
          </pc:spChg>
          <pc:spChg chg="mod">
            <ac:chgData name="Carolina Restrepo Gil" userId="47352529-0775-4365-8bea-5734f4ada4c8" providerId="ADAL" clId="{0068E8C3-0438-4193-8D6C-71FDADA261B8}" dt="2023-06-23T17:55:55.785" v="24"/>
            <ac:spMkLst>
              <pc:docMk/>
              <pc:sldMasterMk cId="3555815046" sldId="2147483670"/>
              <pc:sldLayoutMk cId="20723821" sldId="2147483689"/>
              <ac:spMk id="9" creationId="{BC452A15-BAFA-1549-ABC5-31BDC93906CB}"/>
            </ac:spMkLst>
          </pc:spChg>
          <pc:picChg chg="mod">
            <ac:chgData name="Carolina Restrepo Gil" userId="47352529-0775-4365-8bea-5734f4ada4c8" providerId="ADAL" clId="{0068E8C3-0438-4193-8D6C-71FDADA261B8}" dt="2023-06-23T17:55:55.785" v="24"/>
            <ac:picMkLst>
              <pc:docMk/>
              <pc:sldMasterMk cId="3555815046" sldId="2147483670"/>
              <pc:sldLayoutMk cId="20723821" sldId="2147483689"/>
              <ac:picMk id="7" creationId="{91385676-922A-664A-9DEA-D2CCD39EFF4C}"/>
            </ac:picMkLst>
          </pc:picChg>
        </pc:sldLayoutChg>
        <pc:sldLayoutChg chg="modSp mod">
          <pc:chgData name="Carolina Restrepo Gil" userId="47352529-0775-4365-8bea-5734f4ada4c8" providerId="ADAL" clId="{0068E8C3-0438-4193-8D6C-71FDADA261B8}" dt="2023-06-23T18:01:53.110" v="86" actId="14100"/>
          <pc:sldLayoutMkLst>
            <pc:docMk/>
            <pc:sldMasterMk cId="3555815046" sldId="2147483670"/>
            <pc:sldLayoutMk cId="2988043327" sldId="2147483692"/>
          </pc:sldLayoutMkLst>
          <pc:picChg chg="mod">
            <ac:chgData name="Carolina Restrepo Gil" userId="47352529-0775-4365-8bea-5734f4ada4c8" providerId="ADAL" clId="{0068E8C3-0438-4193-8D6C-71FDADA261B8}" dt="2023-06-23T18:01:53.110" v="86" actId="14100"/>
            <ac:picMkLst>
              <pc:docMk/>
              <pc:sldMasterMk cId="3555815046" sldId="2147483670"/>
              <pc:sldLayoutMk cId="2988043327" sldId="2147483692"/>
              <ac:picMk id="4" creationId="{3DF4B765-43AA-B14D-BDAE-07F77B206D77}"/>
            </ac:picMkLst>
          </pc:picChg>
        </pc:sldLayoutChg>
        <pc:sldLayoutChg chg="del">
          <pc:chgData name="Carolina Restrepo Gil" userId="47352529-0775-4365-8bea-5734f4ada4c8" providerId="ADAL" clId="{0068E8C3-0438-4193-8D6C-71FDADA261B8}" dt="2023-06-23T17:55:16.349" v="8" actId="47"/>
          <pc:sldLayoutMkLst>
            <pc:docMk/>
            <pc:sldMasterMk cId="3555815046" sldId="2147483670"/>
            <pc:sldLayoutMk cId="3316763832" sldId="2147483694"/>
          </pc:sldLayoutMkLst>
        </pc:sldLayoutChg>
        <pc:sldLayoutChg chg="del">
          <pc:chgData name="Carolina Restrepo Gil" userId="47352529-0775-4365-8bea-5734f4ada4c8" providerId="ADAL" clId="{0068E8C3-0438-4193-8D6C-71FDADA261B8}" dt="2023-06-23T17:55:17.917" v="14" actId="47"/>
          <pc:sldLayoutMkLst>
            <pc:docMk/>
            <pc:sldMasterMk cId="3555815046" sldId="2147483670"/>
            <pc:sldLayoutMk cId="2244781726" sldId="2147483695"/>
          </pc:sldLayoutMkLst>
        </pc:sldLayoutChg>
        <pc:sldLayoutChg chg="del">
          <pc:chgData name="Carolina Restrepo Gil" userId="47352529-0775-4365-8bea-5734f4ada4c8" providerId="ADAL" clId="{0068E8C3-0438-4193-8D6C-71FDADA261B8}" dt="2023-06-23T17:55:17.671" v="13" actId="47"/>
          <pc:sldLayoutMkLst>
            <pc:docMk/>
            <pc:sldMasterMk cId="3555815046" sldId="2147483670"/>
            <pc:sldLayoutMk cId="564284553" sldId="214748369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9D285-FBB1-6548-BF9E-9C4FDB6CAEC6}" type="datetimeFigureOut">
              <a:rPr lang="es-CO" smtClean="0"/>
              <a:t>23/06/2023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AE136-FEA4-BC42-91F8-3C658FAFC5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3562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AE136-FEA4-BC42-91F8-3C658FAFC5B0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9182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AE136-FEA4-BC42-91F8-3C658FAFC5B0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4219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9014539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Entradilla">
    <p:bg>
      <p:bgPr>
        <a:solidFill>
          <a:srgbClr val="FF7F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B1CCE5C7-02EF-014D-A9BF-2918C6BEB2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459144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Entradilla">
    <p:bg>
      <p:bgPr>
        <a:solidFill>
          <a:srgbClr val="F5B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941E579E-494C-474F-9E82-F2E624A929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235413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tadill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arcador de posición de imagen 13">
            <a:extLst>
              <a:ext uri="{FF2B5EF4-FFF2-40B4-BE49-F238E27FC236}">
                <a16:creationId xmlns:a16="http://schemas.microsoft.com/office/drawing/2014/main" id="{FD5A8A27-B95A-8E45-B286-F6C61772B4B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7410" y="1"/>
            <a:ext cx="4344590" cy="60928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CO"/>
          </a:p>
        </p:txBody>
      </p:sp>
      <p:pic>
        <p:nvPicPr>
          <p:cNvPr id="6" name="Imagen 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370D2EDE-4390-684A-A9D7-2185A06BE0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5460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ortadilla 1">
    <p:bg>
      <p:bgPr>
        <a:solidFill>
          <a:srgbClr val="2C2A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arcador de posición de imagen 13">
            <a:extLst>
              <a:ext uri="{FF2B5EF4-FFF2-40B4-BE49-F238E27FC236}">
                <a16:creationId xmlns:a16="http://schemas.microsoft.com/office/drawing/2014/main" id="{FD5A8A27-B95A-8E45-B286-F6C61772B4B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7410" y="1"/>
            <a:ext cx="4344590" cy="60928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CO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2C1DF0A-031C-EE40-82FA-AD6B8073E7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19615" y="6381750"/>
            <a:ext cx="1454126" cy="24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6979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tadill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FE02DFEF-B630-1C46-9479-1235B2F3252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0260" y="-1"/>
            <a:ext cx="8803481" cy="6165851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CO"/>
          </a:p>
        </p:txBody>
      </p:sp>
      <p:pic>
        <p:nvPicPr>
          <p:cNvPr id="6" name="Imagen 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48BA65E6-6919-6348-BA3B-7F825E3637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7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ortadilla 2">
    <p:bg>
      <p:bgPr>
        <a:solidFill>
          <a:srgbClr val="2C2A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FE02DFEF-B630-1C46-9479-1235B2F3252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0260" y="-1"/>
            <a:ext cx="8803481" cy="6165851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CO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325F84C-BF9D-8642-B7AC-625041C7C4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19615" y="6381750"/>
            <a:ext cx="1454126" cy="24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790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posición de imagen 9">
            <a:extLst>
              <a:ext uri="{FF2B5EF4-FFF2-40B4-BE49-F238E27FC236}">
                <a16:creationId xmlns:a16="http://schemas.microsoft.com/office/drawing/2014/main" id="{C3980B87-9672-EF48-ADEA-55F235155D4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4818184" cy="6165851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13" name="Marcador de texto 11">
            <a:extLst>
              <a:ext uri="{FF2B5EF4-FFF2-40B4-BE49-F238E27FC236}">
                <a16:creationId xmlns:a16="http://schemas.microsoft.com/office/drawing/2014/main" id="{A24EBC2A-6A69-2740-AD11-951BF570A36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22631" y="3259015"/>
            <a:ext cx="3086101" cy="24496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 b="0" i="0">
                <a:latin typeface="CIBFont Sans Light" panose="020B0603020202020104" pitchFamily="34" charset="77"/>
              </a:defRPr>
            </a:lvl1pPr>
            <a:lvl2pPr marL="342900" indent="0">
              <a:buNone/>
              <a:defRPr b="0" i="0">
                <a:latin typeface="CIBFont Sans Book" panose="020B0603020202020104" pitchFamily="34" charset="77"/>
              </a:defRPr>
            </a:lvl2pPr>
            <a:lvl3pPr marL="685800" indent="0">
              <a:buNone/>
              <a:defRPr b="0" i="0">
                <a:latin typeface="CIBFont Sans Book" panose="020B0603020202020104" pitchFamily="34" charset="77"/>
              </a:defRPr>
            </a:lvl3pPr>
            <a:lvl4pPr marL="1028700" indent="0">
              <a:buNone/>
              <a:defRPr b="0" i="0">
                <a:latin typeface="CIBFont Sans Book" panose="020B0603020202020104" pitchFamily="34" charset="77"/>
              </a:defRPr>
            </a:lvl4pPr>
            <a:lvl5pPr marL="1371600" indent="0">
              <a:buNone/>
              <a:defRPr b="0" i="0">
                <a:latin typeface="CIBFont Sans Book" panose="020B0603020202020104" pitchFamily="34" charset="77"/>
              </a:defRPr>
            </a:lvl5pPr>
          </a:lstStyle>
          <a:p>
            <a:pPr lvl="0"/>
            <a:r>
              <a:rPr lang="es-ES"/>
              <a:t>Segundo nivel</a:t>
            </a:r>
          </a:p>
        </p:txBody>
      </p:sp>
      <p:sp>
        <p:nvSpPr>
          <p:cNvPr id="14" name="Marcador de texto 11">
            <a:extLst>
              <a:ext uri="{FF2B5EF4-FFF2-40B4-BE49-F238E27FC236}">
                <a16:creationId xmlns:a16="http://schemas.microsoft.com/office/drawing/2014/main" id="{16B1DDEA-1E59-4441-A4DE-C46ED0D0E0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222631" y="1674813"/>
            <a:ext cx="3086101" cy="13715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i="0">
                <a:latin typeface="CIBFont Sans" panose="020B0603020202020104" pitchFamily="34" charset="77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pic>
        <p:nvPicPr>
          <p:cNvPr id="7" name="Imagen 6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3A7784BC-B744-C04B-B24D-09AF8BAF1C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646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982944DD-11B7-304B-882A-C91CBE0B2E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4735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BC452A15-BAFA-1549-ABC5-31BDC93906C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C2A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A5BCAF0-EEC6-4648-B00C-5EF939292A3B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C2A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1385676-922A-664A-9DEA-D2CCD39EFF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19615" y="6381750"/>
            <a:ext cx="1454126" cy="24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38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1058BC-B33D-4786-BEF0-E83DED85F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2428879-E251-48D0-B619-F09E3D006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CE1B1-4217-4FC3-B4C4-90082174D207}" type="datetimeFigureOut">
              <a:rPr lang="es-CO" smtClean="0"/>
              <a:t>23/06/2023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6D3D6C7-74DF-489B-A49D-6E4D383EE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BDCAD81-21EC-4C70-BB7F-56340B4C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D37D-19F7-48D5-A5FE-43FE507B8D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4003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Negr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BC452A15-BAFA-1549-ABC5-31BDC93906C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C2A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</p:spTree>
    <p:extLst>
      <p:ext uri="{BB962C8B-B14F-4D97-AF65-F5344CB8AC3E}">
        <p14:creationId xmlns:p14="http://schemas.microsoft.com/office/powerpoint/2010/main" val="1688992055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3DF4B765-43AA-B14D-BDAE-07F77B206D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3577" y="6387737"/>
            <a:ext cx="1579040" cy="26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0433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1991-DF3E-448B-AB20-C18BF41F1564}" type="datetimeFigureOut">
              <a:rPr lang="es-CO" smtClean="0"/>
              <a:t>23/06/2023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CB77F-6FB3-4C40-A9F8-2B79500431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7829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ta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24051A3-378C-E146-A17B-F3B2F69D3BAE}"/>
              </a:ext>
            </a:extLst>
          </p:cNvPr>
          <p:cNvSpPr/>
          <p:nvPr/>
        </p:nvSpPr>
        <p:spPr>
          <a:xfrm>
            <a:off x="7195458" y="6165850"/>
            <a:ext cx="1948543" cy="692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sp>
        <p:nvSpPr>
          <p:cNvPr id="4" name="Marcador de posición de imagen 3">
            <a:extLst>
              <a:ext uri="{FF2B5EF4-FFF2-40B4-BE49-F238E27FC236}">
                <a16:creationId xmlns:a16="http://schemas.microsoft.com/office/drawing/2014/main" id="{893452B2-83FF-E24A-A4FA-95A19AD8F2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6287E784-6FA0-2641-974A-093B09B928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7863" y="5073196"/>
            <a:ext cx="4517570" cy="1784804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000" b="1" i="0">
                <a:latin typeface="CIBFont Sans" panose="020B0603020202020104" pitchFamily="34" charset="77"/>
              </a:defRPr>
            </a:lvl1pPr>
            <a:lvl2pPr marL="342900" indent="0" algn="r">
              <a:buNone/>
              <a:defRPr b="1" i="0">
                <a:latin typeface="CIBFont Sans" panose="020B0603020202020104" pitchFamily="34" charset="77"/>
              </a:defRPr>
            </a:lvl2pPr>
            <a:lvl3pPr marL="685800" indent="0" algn="r">
              <a:buNone/>
              <a:defRPr b="1" i="0">
                <a:latin typeface="CIBFont Sans" panose="020B0603020202020104" pitchFamily="34" charset="77"/>
              </a:defRPr>
            </a:lvl3pPr>
            <a:lvl4pPr marL="1028700" indent="0" algn="r">
              <a:buNone/>
              <a:defRPr b="1" i="0">
                <a:latin typeface="CIBFont Sans" panose="020B0603020202020104" pitchFamily="34" charset="77"/>
              </a:defRPr>
            </a:lvl4pPr>
            <a:lvl5pPr marL="1371600" indent="0" algn="r">
              <a:buNone/>
              <a:defRPr b="1" i="0">
                <a:latin typeface="CIBFont Sans" panose="020B0603020202020104" pitchFamily="34" charset="77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93DCAECF-1D48-CE40-BFCA-6E3EBF0D3829}"/>
              </a:ext>
            </a:extLst>
          </p:cNvPr>
          <p:cNvCxnSpPr>
            <a:cxnSpLocks/>
          </p:cNvCxnSpPr>
          <p:nvPr/>
        </p:nvCxnSpPr>
        <p:spPr>
          <a:xfrm>
            <a:off x="5782908" y="5162941"/>
            <a:ext cx="0" cy="1331354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D5AE5C26-3390-D346-8ACB-87558251C05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60385" y="5597389"/>
            <a:ext cx="2694175" cy="462459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7055AB5E-BF70-8540-8E69-6B1208230F89}"/>
              </a:ext>
            </a:extLst>
          </p:cNvPr>
          <p:cNvSpPr/>
          <p:nvPr userDrawn="1"/>
        </p:nvSpPr>
        <p:spPr>
          <a:xfrm>
            <a:off x="7195458" y="6165850"/>
            <a:ext cx="1948543" cy="692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A38B956B-A68D-7943-9F37-6DE63596EC70}"/>
              </a:ext>
            </a:extLst>
          </p:cNvPr>
          <p:cNvCxnSpPr>
            <a:cxnSpLocks/>
          </p:cNvCxnSpPr>
          <p:nvPr userDrawn="1"/>
        </p:nvCxnSpPr>
        <p:spPr>
          <a:xfrm>
            <a:off x="5782908" y="5162941"/>
            <a:ext cx="0" cy="1331354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n 9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B9971BA4-45AC-6848-B1A7-B6B2F08C63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60385" y="5597389"/>
            <a:ext cx="2694175" cy="46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357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BC452A15-BAFA-1549-ABC5-31BDC93906C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C2A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sp>
        <p:nvSpPr>
          <p:cNvPr id="6" name="Marcador de posición de imagen 5">
            <a:extLst>
              <a:ext uri="{FF2B5EF4-FFF2-40B4-BE49-F238E27FC236}">
                <a16:creationId xmlns:a16="http://schemas.microsoft.com/office/drawing/2014/main" id="{350AD2C1-8B9F-9D49-B69D-3A7FCF63C8E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162BFCB-FD1B-4E4C-ACC3-A6D982C654AE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C2A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</p:spTree>
    <p:extLst>
      <p:ext uri="{BB962C8B-B14F-4D97-AF65-F5344CB8AC3E}">
        <p14:creationId xmlns:p14="http://schemas.microsoft.com/office/powerpoint/2010/main" val="60443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Menú">
    <p:bg>
      <p:bgPr>
        <a:solidFill>
          <a:srgbClr val="2C2A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 descr="Forma, Cuadrado&#10;&#10;Descripción generada automáticamente">
            <a:extLst>
              <a:ext uri="{FF2B5EF4-FFF2-40B4-BE49-F238E27FC236}">
                <a16:creationId xmlns:a16="http://schemas.microsoft.com/office/drawing/2014/main" id="{A61FD05C-C0E2-1F42-92A6-2DC53B37C2A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2869" y="2400297"/>
            <a:ext cx="158262" cy="205740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81A4E1A8-8D22-9B46-9CCE-CABB1235226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19615" y="6381750"/>
            <a:ext cx="1454126" cy="249602"/>
          </a:xfrm>
          <a:prstGeom prst="rect">
            <a:avLst/>
          </a:prstGeom>
        </p:spPr>
      </p:pic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62C076-EE52-0C43-8DB0-FD8C2B4163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77560" y="3136339"/>
            <a:ext cx="1259635" cy="152006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lang="es-CO" sz="1500" b="1" i="0" kern="1200" dirty="0">
                <a:solidFill>
                  <a:schemeClr val="bg1"/>
                </a:solidFill>
                <a:latin typeface="CIBFont Sans" panose="020B0603020202020104" pitchFamily="34" charset="77"/>
                <a:ea typeface="+mn-ea"/>
                <a:cs typeface="+mn-cs"/>
              </a:defRPr>
            </a:lvl1pPr>
          </a:lstStyle>
          <a:p>
            <a:pPr lvl="0"/>
            <a:r>
              <a:rPr lang="es-MX"/>
              <a:t>índice</a:t>
            </a:r>
            <a:endParaRPr lang="es-CO"/>
          </a:p>
        </p:txBody>
      </p:sp>
      <p:pic>
        <p:nvPicPr>
          <p:cNvPr id="5" name="Imagen 4" descr="Forma, Cuadrado&#10;&#10;Descripción generada automáticamente">
            <a:extLst>
              <a:ext uri="{FF2B5EF4-FFF2-40B4-BE49-F238E27FC236}">
                <a16:creationId xmlns:a16="http://schemas.microsoft.com/office/drawing/2014/main" id="{99D65B12-04CA-C443-B22D-80B99AF679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2869" y="2400297"/>
            <a:ext cx="158262" cy="205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24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trad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BC452A15-BAFA-1549-ABC5-31BDC93906C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063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FAC1AE7-081B-A04D-8F85-6CBCCF417C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19615" y="6381750"/>
            <a:ext cx="1454126" cy="24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396472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Entrad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BC452A15-BAFA-1549-ABC5-31BDC93906C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BA7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pic>
        <p:nvPicPr>
          <p:cNvPr id="5" name="Imagen 4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DF5B5C8D-2686-8A47-AF95-514DC7EB58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84019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Entradilla">
    <p:bg>
      <p:bgPr>
        <a:solidFill>
          <a:srgbClr val="FDDA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7C99029A-7A71-7E49-A1D5-20D0B93417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690679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Entradilla">
    <p:bg>
      <p:bgPr>
        <a:solidFill>
          <a:srgbClr val="00CC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4026A4EA-3F14-9C4A-ADE6-E93EE5CB86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297090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5815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  <p:sldLayoutId id="2147483689" r:id="rId18"/>
    <p:sldLayoutId id="2147483691" r:id="rId19"/>
    <p:sldLayoutId id="2147483692" r:id="rId20"/>
    <p:sldLayoutId id="2147483693" r:id="rId2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97" userDrawn="1">
          <p15:clr>
            <a:srgbClr val="F26B43"/>
          </p15:clr>
        </p15:guide>
        <p15:guide id="7" orient="horz" pos="4020" userDrawn="1">
          <p15:clr>
            <a:srgbClr val="F26B43"/>
          </p15:clr>
        </p15:guide>
        <p15:guide id="8" orient="horz" pos="3884" userDrawn="1">
          <p15:clr>
            <a:srgbClr val="F26B43"/>
          </p15:clr>
        </p15:guide>
        <p15:guide id="9" orient="horz" pos="4178" userDrawn="1">
          <p15:clr>
            <a:srgbClr val="F26B43"/>
          </p15:clr>
        </p15:guide>
        <p15:guide id="10" pos="5653" userDrawn="1">
          <p15:clr>
            <a:srgbClr val="F26B43"/>
          </p15:clr>
        </p15:guide>
        <p15:guide id="11" pos="10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>
            <a:extLst>
              <a:ext uri="{FF2B5EF4-FFF2-40B4-BE49-F238E27FC236}">
                <a16:creationId xmlns:a16="http://schemas.microsoft.com/office/drawing/2014/main" id="{44A647B2-5A80-41ED-93F7-BE2B97A1317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4883" r="53238" b="60150"/>
          <a:stretch/>
        </p:blipFill>
        <p:spPr>
          <a:xfrm rot="12107571">
            <a:off x="-889030" y="-607217"/>
            <a:ext cx="3732654" cy="1364827"/>
          </a:xfrm>
          <a:prstGeom prst="rect">
            <a:avLst/>
          </a:prstGeom>
        </p:spPr>
      </p:pic>
      <p:sp>
        <p:nvSpPr>
          <p:cNvPr id="2" name="Título 6">
            <a:extLst>
              <a:ext uri="{FF2B5EF4-FFF2-40B4-BE49-F238E27FC236}">
                <a16:creationId xmlns:a16="http://schemas.microsoft.com/office/drawing/2014/main" id="{5F836974-30A0-21D1-BCCE-F412412E0495}"/>
              </a:ext>
            </a:extLst>
          </p:cNvPr>
          <p:cNvSpPr txBox="1">
            <a:spLocks/>
          </p:cNvSpPr>
          <p:nvPr/>
        </p:nvSpPr>
        <p:spPr>
          <a:xfrm>
            <a:off x="522270" y="852632"/>
            <a:ext cx="5643338" cy="45595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Registro de Consultas</a:t>
            </a:r>
            <a:endParaRPr lang="en-US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" name="Marcador de texto 7">
            <a:extLst>
              <a:ext uri="{FF2B5EF4-FFF2-40B4-BE49-F238E27FC236}">
                <a16:creationId xmlns:a16="http://schemas.microsoft.com/office/drawing/2014/main" id="{48BE7040-AB90-4972-E0CE-DFEF4BBEA0F3}"/>
              </a:ext>
            </a:extLst>
          </p:cNvPr>
          <p:cNvSpPr txBox="1">
            <a:spLocks/>
          </p:cNvSpPr>
          <p:nvPr/>
        </p:nvSpPr>
        <p:spPr>
          <a:xfrm>
            <a:off x="6180413" y="883863"/>
            <a:ext cx="2398611" cy="455953"/>
          </a:xfrm>
          <a:prstGeom prst="rect">
            <a:avLst/>
          </a:prstGeom>
          <a:solidFill>
            <a:srgbClr val="FDDA24"/>
          </a:solidFill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2000" dirty="0">
                <a:highlight>
                  <a:srgbClr val="FDDA24"/>
                </a:highligh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Fase</a:t>
            </a:r>
            <a:r>
              <a:rPr lang="es-ES" sz="1600" dirty="0">
                <a:highlight>
                  <a:srgbClr val="FDDA24"/>
                </a:highligh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ES" sz="1800" dirty="0">
                <a:highlight>
                  <a:srgbClr val="FDDA24"/>
                </a:highligh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Entender</a:t>
            </a:r>
            <a:endParaRPr lang="en-US" sz="1600" dirty="0">
              <a:highlight>
                <a:srgbClr val="FDDA24"/>
              </a:highligh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E823912-6000-D852-1508-C3CDD93130EA}"/>
              </a:ext>
            </a:extLst>
          </p:cNvPr>
          <p:cNvSpPr txBox="1"/>
          <p:nvPr/>
        </p:nvSpPr>
        <p:spPr>
          <a:xfrm>
            <a:off x="564975" y="1660044"/>
            <a:ext cx="805675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Persona, Empresa/Producto/Servicio fuente de información:</a:t>
            </a:r>
          </a:p>
          <a:p>
            <a:endParaRPr lang="es-CO" sz="1400" b="1" dirty="0">
              <a:solidFill>
                <a:srgbClr val="2F2E2D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es-CO" sz="1400" b="1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¿Qué aspecto interesante identificó?:</a:t>
            </a:r>
          </a:p>
          <a:p>
            <a:pPr algn="l"/>
            <a:endParaRPr lang="es-CO" sz="1400" b="1" dirty="0">
              <a:solidFill>
                <a:srgbClr val="2F2E2D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es-CO" sz="1400" b="1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¿Qué logró evidenciar?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E77CC25-902F-B981-8318-3FDD2CDD804E}"/>
              </a:ext>
            </a:extLst>
          </p:cNvPr>
          <p:cNvSpPr txBox="1"/>
          <p:nvPr/>
        </p:nvSpPr>
        <p:spPr>
          <a:xfrm>
            <a:off x="564975" y="3320230"/>
            <a:ext cx="801404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CO" sz="1400" b="1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Persona, Empresa/Producto/Servicio fuente de información:</a:t>
            </a:r>
          </a:p>
          <a:p>
            <a:endParaRPr lang="es-CO" sz="1400" b="1" dirty="0">
              <a:solidFill>
                <a:srgbClr val="2F2E2D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es-CO" sz="1400" b="1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¿Qué aspecto interesante identificó?:</a:t>
            </a:r>
          </a:p>
          <a:p>
            <a:pPr algn="l"/>
            <a:endParaRPr lang="es-CO" sz="1400" b="1" dirty="0">
              <a:solidFill>
                <a:srgbClr val="2F2E2D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es-CO" sz="1400" b="1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¿Qué logró evidenciar?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15621E23-4E22-0DCB-07C8-FCBF54A3D69B}"/>
              </a:ext>
            </a:extLst>
          </p:cNvPr>
          <p:cNvSpPr txBox="1"/>
          <p:nvPr/>
        </p:nvSpPr>
        <p:spPr>
          <a:xfrm>
            <a:off x="564975" y="5007039"/>
            <a:ext cx="801404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Persona, Empresa/Producto/Servicio fuente de información:</a:t>
            </a:r>
          </a:p>
          <a:p>
            <a:endParaRPr lang="es-CO" sz="1400" dirty="0">
              <a:solidFill>
                <a:srgbClr val="2F2E2D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es-CO" sz="1400" b="1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¿Qué aspecto interesante identificó?: </a:t>
            </a:r>
          </a:p>
          <a:p>
            <a:pPr algn="l"/>
            <a:endParaRPr lang="es-CO" sz="1400" b="1" dirty="0">
              <a:solidFill>
                <a:srgbClr val="2F2E2D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es-CO" sz="1400" b="1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¿Qué logró evidenciar? </a:t>
            </a:r>
          </a:p>
          <a:p>
            <a:endParaRPr lang="es-CO" sz="1400" dirty="0">
              <a:solidFill>
                <a:srgbClr val="2F2E2D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s-CO" sz="1400" dirty="0">
              <a:solidFill>
                <a:srgbClr val="2F2E2D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B2E7A280-6CD5-2999-FE0D-32997A9EB322}"/>
              </a:ext>
            </a:extLst>
          </p:cNvPr>
          <p:cNvSpPr/>
          <p:nvPr/>
        </p:nvSpPr>
        <p:spPr>
          <a:xfrm>
            <a:off x="522270" y="1503861"/>
            <a:ext cx="8056754" cy="1446854"/>
          </a:xfrm>
          <a:prstGeom prst="roundRect">
            <a:avLst/>
          </a:prstGeom>
          <a:noFill/>
          <a:ln w="12700">
            <a:solidFill>
              <a:srgbClr val="F5B6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4" name="Rectángulo: esquinas redondeadas 23">
            <a:extLst>
              <a:ext uri="{FF2B5EF4-FFF2-40B4-BE49-F238E27FC236}">
                <a16:creationId xmlns:a16="http://schemas.microsoft.com/office/drawing/2014/main" id="{1A5A9A06-3F80-8955-39F4-49244EB5E05B}"/>
              </a:ext>
            </a:extLst>
          </p:cNvPr>
          <p:cNvSpPr/>
          <p:nvPr/>
        </p:nvSpPr>
        <p:spPr>
          <a:xfrm>
            <a:off x="522270" y="3207831"/>
            <a:ext cx="8056754" cy="1412703"/>
          </a:xfrm>
          <a:prstGeom prst="roundRect">
            <a:avLst/>
          </a:prstGeom>
          <a:noFill/>
          <a:ln w="12700">
            <a:solidFill>
              <a:srgbClr val="8064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5" name="Rectángulo: esquinas redondeadas 24">
            <a:extLst>
              <a:ext uri="{FF2B5EF4-FFF2-40B4-BE49-F238E27FC236}">
                <a16:creationId xmlns:a16="http://schemas.microsoft.com/office/drawing/2014/main" id="{280A4175-1506-2744-F243-9249FEE3A56A}"/>
              </a:ext>
            </a:extLst>
          </p:cNvPr>
          <p:cNvSpPr/>
          <p:nvPr/>
        </p:nvSpPr>
        <p:spPr>
          <a:xfrm>
            <a:off x="522270" y="4877650"/>
            <a:ext cx="8056754" cy="1472711"/>
          </a:xfrm>
          <a:prstGeom prst="roundRect">
            <a:avLst/>
          </a:prstGeom>
          <a:noFill/>
          <a:ln w="12700">
            <a:solidFill>
              <a:srgbClr val="EF7B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590864A4-9B8D-7C62-432E-645AD5A34D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331" r="-1510"/>
          <a:stretch/>
        </p:blipFill>
        <p:spPr>
          <a:xfrm rot="21106664">
            <a:off x="4441915" y="3422313"/>
            <a:ext cx="2831695" cy="3424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812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>
            <a:extLst>
              <a:ext uri="{FF2B5EF4-FFF2-40B4-BE49-F238E27FC236}">
                <a16:creationId xmlns:a16="http://schemas.microsoft.com/office/drawing/2014/main" id="{44A647B2-5A80-41ED-93F7-BE2B97A1317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4883" r="53238" b="60150"/>
          <a:stretch/>
        </p:blipFill>
        <p:spPr>
          <a:xfrm rot="12107571">
            <a:off x="-889030" y="-607217"/>
            <a:ext cx="3732654" cy="13648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9C2A6E-408F-4422-8555-56037CAF1A3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331" r="-1510"/>
          <a:stretch/>
        </p:blipFill>
        <p:spPr>
          <a:xfrm rot="21106664">
            <a:off x="4441915" y="3422313"/>
            <a:ext cx="2831695" cy="3424918"/>
          </a:xfrm>
          <a:prstGeom prst="rect">
            <a:avLst/>
          </a:prstGeom>
        </p:spPr>
      </p:pic>
      <p:sp>
        <p:nvSpPr>
          <p:cNvPr id="2" name="Título 6">
            <a:extLst>
              <a:ext uri="{FF2B5EF4-FFF2-40B4-BE49-F238E27FC236}">
                <a16:creationId xmlns:a16="http://schemas.microsoft.com/office/drawing/2014/main" id="{5F836974-30A0-21D1-BCCE-F412412E0495}"/>
              </a:ext>
            </a:extLst>
          </p:cNvPr>
          <p:cNvSpPr txBox="1">
            <a:spLocks/>
          </p:cNvSpPr>
          <p:nvPr/>
        </p:nvSpPr>
        <p:spPr>
          <a:xfrm>
            <a:off x="522270" y="852632"/>
            <a:ext cx="5643338" cy="45595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Registro de Consultas</a:t>
            </a:r>
            <a:endParaRPr lang="en-US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" name="Marcador de texto 7">
            <a:extLst>
              <a:ext uri="{FF2B5EF4-FFF2-40B4-BE49-F238E27FC236}">
                <a16:creationId xmlns:a16="http://schemas.microsoft.com/office/drawing/2014/main" id="{48BE7040-AB90-4972-E0CE-DFEF4BBEA0F3}"/>
              </a:ext>
            </a:extLst>
          </p:cNvPr>
          <p:cNvSpPr txBox="1">
            <a:spLocks/>
          </p:cNvSpPr>
          <p:nvPr/>
        </p:nvSpPr>
        <p:spPr>
          <a:xfrm>
            <a:off x="6180413" y="883863"/>
            <a:ext cx="2398611" cy="455953"/>
          </a:xfrm>
          <a:prstGeom prst="rect">
            <a:avLst/>
          </a:prstGeom>
          <a:solidFill>
            <a:srgbClr val="FDDA24"/>
          </a:solidFill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2000" dirty="0">
                <a:highlight>
                  <a:srgbClr val="FDDA24"/>
                </a:highligh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Fase</a:t>
            </a:r>
            <a:r>
              <a:rPr lang="es-ES" sz="1600" dirty="0">
                <a:highlight>
                  <a:srgbClr val="FDDA24"/>
                </a:highligh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ES" sz="1800" dirty="0">
                <a:highlight>
                  <a:srgbClr val="FDDA24"/>
                </a:highligh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Entender</a:t>
            </a:r>
            <a:endParaRPr lang="en-US" sz="1600" dirty="0">
              <a:highlight>
                <a:srgbClr val="FDDA24"/>
              </a:highligh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E823912-6000-D852-1508-C3CDD93130EA}"/>
              </a:ext>
            </a:extLst>
          </p:cNvPr>
          <p:cNvSpPr txBox="1"/>
          <p:nvPr/>
        </p:nvSpPr>
        <p:spPr>
          <a:xfrm>
            <a:off x="564976" y="1540508"/>
            <a:ext cx="80567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/>
                <a:cs typeface="Arial Unicode MS" panose="020B0604020202020204" pitchFamily="34" charset="-128"/>
              </a:rPr>
              <a:t>Persona, Empresa/Producto/Servicio fuente de información: </a:t>
            </a:r>
            <a:r>
              <a:rPr lang="es-CO" sz="1200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/>
                <a:cs typeface="Arial Unicode MS" panose="020B0604020202020204" pitchFamily="34" charset="-128"/>
              </a:rPr>
              <a:t>Información web NETFLIX</a:t>
            </a:r>
          </a:p>
          <a:p>
            <a:endParaRPr lang="es-CO" sz="600" dirty="0">
              <a:solidFill>
                <a:srgbClr val="2F2E2D"/>
              </a:solidFill>
              <a:latin typeface="Arial Unicode MS" panose="020B0604020202020204" pitchFamily="34" charset="-128"/>
              <a:ea typeface="Arial Unicode MS" panose="020B0604020202020204"/>
              <a:cs typeface="Arial Unicode MS" panose="020B0604020202020204" pitchFamily="34" charset="-128"/>
            </a:endParaRPr>
          </a:p>
          <a:p>
            <a:r>
              <a:rPr lang="es-CO" sz="1200" b="1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/>
                <a:cs typeface="Arial Unicode MS" panose="020B0604020202020204" pitchFamily="34" charset="-128"/>
              </a:rPr>
              <a:t>¿Qué aspecto interesante identificó?: </a:t>
            </a:r>
            <a:r>
              <a:rPr lang="es-CO" sz="1200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/>
                <a:cs typeface="Arial Unicode MS" panose="020B0604020202020204" pitchFamily="34" charset="-128"/>
              </a:rPr>
              <a:t>Modelo de cobros a suscriptores. El pago es inconsciente puesto que el suscriptor no realiza una actividad de pago como tal, el servicio se carga automáticamente a la Tarjeta de Crédito del cliente.</a:t>
            </a:r>
          </a:p>
          <a:p>
            <a:endParaRPr lang="es-CO" sz="600" dirty="0">
              <a:solidFill>
                <a:srgbClr val="2F2E2D"/>
              </a:solidFill>
              <a:latin typeface="Arial Unicode MS" panose="020B0604020202020204" pitchFamily="34" charset="-128"/>
              <a:ea typeface="Arial Unicode MS" panose="020B0604020202020204"/>
              <a:cs typeface="Arial Unicode MS" panose="020B0604020202020204" pitchFamily="34" charset="-128"/>
            </a:endParaRPr>
          </a:p>
          <a:p>
            <a:r>
              <a:rPr lang="es-CO" sz="1200" b="1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/>
                <a:cs typeface="Arial Unicode MS" panose="020B0604020202020204" pitchFamily="34" charset="-128"/>
              </a:rPr>
              <a:t>¿Qué logró evidenciar? </a:t>
            </a:r>
            <a:r>
              <a:rPr lang="es-CO" sz="1200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/>
                <a:cs typeface="Arial Unicode MS" panose="020B0604020202020204" pitchFamily="34" charset="-128"/>
              </a:rPr>
              <a:t>No es necesaria enviar información o cuentas de cobro, el pago se puede realizar sin que el cliente active un proceso de pago reiterativo una vez se cumpla el periodo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E77CC25-902F-B981-8318-3FDD2CDD804E}"/>
              </a:ext>
            </a:extLst>
          </p:cNvPr>
          <p:cNvSpPr txBox="1"/>
          <p:nvPr/>
        </p:nvSpPr>
        <p:spPr>
          <a:xfrm>
            <a:off x="564975" y="3228790"/>
            <a:ext cx="80140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CO" sz="1200" b="1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Persona, Empresa/Producto/Servicio fuente de información</a:t>
            </a:r>
            <a:r>
              <a:rPr lang="es-CO" sz="1200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Conversación con Jorge Soto, experto en diseño</a:t>
            </a:r>
          </a:p>
          <a:p>
            <a:pPr algn="l"/>
            <a:r>
              <a:rPr lang="es-CO" sz="1200" dirty="0" err="1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Market</a:t>
            </a:r>
            <a:r>
              <a:rPr lang="es-CO" sz="1200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Place.</a:t>
            </a:r>
          </a:p>
          <a:p>
            <a:pPr algn="l"/>
            <a:endParaRPr lang="es-CO" sz="600" dirty="0">
              <a:solidFill>
                <a:srgbClr val="2F2E2D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es-CO" sz="1200" b="1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¿Qué aspecto interesante identificó?: </a:t>
            </a:r>
            <a:r>
              <a:rPr lang="es-CO" sz="1200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 forma en que unen diferentes puntas: comercio y compradores, a través de una plataforma digital fácil, sencilla e intuitiva.</a:t>
            </a:r>
          </a:p>
          <a:p>
            <a:pPr algn="l"/>
            <a:endParaRPr lang="es-CO" sz="600" dirty="0">
              <a:solidFill>
                <a:srgbClr val="2F2E2D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es-CO" sz="1200" b="1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¿Qué logró evidenciar? </a:t>
            </a:r>
            <a:r>
              <a:rPr lang="es-CO" sz="1200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 posibilidad de generar alianzas masivas donde se tienen beneficios mutuos entre empresa prestadora servicio, comercios y usuarios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15621E23-4E22-0DCB-07C8-FCBF54A3D69B}"/>
              </a:ext>
            </a:extLst>
          </p:cNvPr>
          <p:cNvSpPr txBox="1"/>
          <p:nvPr/>
        </p:nvSpPr>
        <p:spPr>
          <a:xfrm>
            <a:off x="564975" y="5007039"/>
            <a:ext cx="80140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Persona, Empresa/Producto/Servicio fuente de información: </a:t>
            </a:r>
            <a:r>
              <a:rPr lang="es-CO" sz="1200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PLATZI ofrecimiento de cursos Online</a:t>
            </a:r>
          </a:p>
          <a:p>
            <a:endParaRPr lang="es-CO" sz="600" dirty="0">
              <a:solidFill>
                <a:srgbClr val="2F2E2D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CO" sz="1200" b="1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¿Qué aspecto interesante identificó?: </a:t>
            </a:r>
            <a:r>
              <a:rPr lang="es-CO" sz="1200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Plantea el ofrecimiento de diferentes cursos Online para todo público de</a:t>
            </a:r>
          </a:p>
          <a:p>
            <a:r>
              <a:rPr lang="es-CO" sz="1200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forma gratuita, sus ingresos se basan en la certificación final que los estudiantes pagan para poderlo obtener.</a:t>
            </a:r>
          </a:p>
          <a:p>
            <a:endParaRPr lang="es-CO" sz="600" dirty="0">
              <a:solidFill>
                <a:srgbClr val="2F2E2D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s-CO" sz="1200" b="1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¿Qué logró evidenciar? </a:t>
            </a:r>
            <a:r>
              <a:rPr lang="es-CO" sz="1200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Los modelos de pago dependen de la valoración que los clientes hacen y no</a:t>
            </a:r>
          </a:p>
          <a:p>
            <a:r>
              <a:rPr lang="es-CO" sz="1200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necesariamente de lo que la empresa considere.</a:t>
            </a:r>
          </a:p>
        </p:txBody>
      </p: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B2E7A280-6CD5-2999-FE0D-32997A9EB322}"/>
              </a:ext>
            </a:extLst>
          </p:cNvPr>
          <p:cNvSpPr/>
          <p:nvPr/>
        </p:nvSpPr>
        <p:spPr>
          <a:xfrm>
            <a:off x="522270" y="1503861"/>
            <a:ext cx="8056754" cy="1446854"/>
          </a:xfrm>
          <a:prstGeom prst="roundRect">
            <a:avLst/>
          </a:prstGeom>
          <a:noFill/>
          <a:ln w="12700">
            <a:solidFill>
              <a:srgbClr val="F5B6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4" name="Rectángulo: esquinas redondeadas 23">
            <a:extLst>
              <a:ext uri="{FF2B5EF4-FFF2-40B4-BE49-F238E27FC236}">
                <a16:creationId xmlns:a16="http://schemas.microsoft.com/office/drawing/2014/main" id="{1A5A9A06-3F80-8955-39F4-49244EB5E05B}"/>
              </a:ext>
            </a:extLst>
          </p:cNvPr>
          <p:cNvSpPr/>
          <p:nvPr/>
        </p:nvSpPr>
        <p:spPr>
          <a:xfrm>
            <a:off x="522270" y="3207831"/>
            <a:ext cx="8056754" cy="1412703"/>
          </a:xfrm>
          <a:prstGeom prst="roundRect">
            <a:avLst/>
          </a:prstGeom>
          <a:noFill/>
          <a:ln w="12700">
            <a:solidFill>
              <a:srgbClr val="8064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5" name="Rectángulo: esquinas redondeadas 24">
            <a:extLst>
              <a:ext uri="{FF2B5EF4-FFF2-40B4-BE49-F238E27FC236}">
                <a16:creationId xmlns:a16="http://schemas.microsoft.com/office/drawing/2014/main" id="{280A4175-1506-2744-F243-9249FEE3A56A}"/>
              </a:ext>
            </a:extLst>
          </p:cNvPr>
          <p:cNvSpPr/>
          <p:nvPr/>
        </p:nvSpPr>
        <p:spPr>
          <a:xfrm>
            <a:off x="522270" y="4877650"/>
            <a:ext cx="8056754" cy="1472711"/>
          </a:xfrm>
          <a:prstGeom prst="roundRect">
            <a:avLst/>
          </a:prstGeom>
          <a:noFill/>
          <a:ln w="12700">
            <a:solidFill>
              <a:srgbClr val="EF7B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42365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Colores Banco 2021">
      <a:dk1>
        <a:srgbClr val="2C2A28"/>
      </a:dk1>
      <a:lt1>
        <a:srgbClr val="FEFFFE"/>
      </a:lt1>
      <a:dk2>
        <a:srgbClr val="2C2A28"/>
      </a:dk2>
      <a:lt2>
        <a:srgbClr val="FFFFFF"/>
      </a:lt2>
      <a:accent1>
        <a:srgbClr val="FF7E41"/>
      </a:accent1>
      <a:accent2>
        <a:srgbClr val="8F62CC"/>
      </a:accent2>
      <a:accent3>
        <a:srgbClr val="00CBE9"/>
      </a:accent3>
      <a:accent4>
        <a:srgbClr val="F5B6CD"/>
      </a:accent4>
      <a:accent5>
        <a:srgbClr val="FAD724"/>
      </a:accent5>
      <a:accent6>
        <a:srgbClr val="0BA783"/>
      </a:accent6>
      <a:hlink>
        <a:srgbClr val="0563C1"/>
      </a:hlink>
      <a:folHlink>
        <a:srgbClr val="954F72"/>
      </a:folHlink>
    </a:clrScheme>
    <a:fontScheme name="Fuentes Banco 2021">
      <a:majorFont>
        <a:latin typeface="CIBFont Sans"/>
        <a:ea typeface=""/>
        <a:cs typeface=""/>
      </a:majorFont>
      <a:minorFont>
        <a:latin typeface="CIBFont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-Bancolombia-PreferencialEmpresarialBancaPrivadaCorporativo" id="{A43BAFD7-794B-4DEB-A2E5-76D6FFDA3C1F}" vid="{C956EA8B-9979-49EF-83A6-F092CEC754C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CDFA7627181B4C8066CA347993B648" ma:contentTypeVersion="7" ma:contentTypeDescription="Create a new document." ma:contentTypeScope="" ma:versionID="0e9b3f99b497691284302da5acc14134">
  <xsd:schema xmlns:xsd="http://www.w3.org/2001/XMLSchema" xmlns:xs="http://www.w3.org/2001/XMLSchema" xmlns:p="http://schemas.microsoft.com/office/2006/metadata/properties" xmlns:ns2="f257311c-8101-48fd-a330-ec600fc69a63" xmlns:ns3="cb7fed8e-b9fa-49d8-88dc-0732e645081d" targetNamespace="http://schemas.microsoft.com/office/2006/metadata/properties" ma:root="true" ma:fieldsID="d71acb1886bda38531940046bee09ed8" ns2:_="" ns3:_="">
    <xsd:import namespace="f257311c-8101-48fd-a330-ec600fc69a63"/>
    <xsd:import namespace="cb7fed8e-b9fa-49d8-88dc-0732e64508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57311c-8101-48fd-a330-ec600fc69a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7fed8e-b9fa-49d8-88dc-0732e645081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43BE62-E81B-48E6-8086-EEEA1BBE9CDB}">
  <ds:schemaRefs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elements/1.1/"/>
    <ds:schemaRef ds:uri="f257311c-8101-48fd-a330-ec600fc69a63"/>
    <ds:schemaRef ds:uri="http://schemas.openxmlformats.org/package/2006/metadata/core-properties"/>
    <ds:schemaRef ds:uri="cb7fed8e-b9fa-49d8-88dc-0732e645081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654FC85-34D1-4FF5-BB36-9EEC856834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57311c-8101-48fd-a330-ec600fc69a63"/>
    <ds:schemaRef ds:uri="cb7fed8e-b9fa-49d8-88dc-0732e64508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23E182C-DCC0-40FA-8910-EFF4EBFD9D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Plantilla-Bancolombia-PreferencialEmpresarialBancaPrivadaCorporativo</Template>
  <TotalTime>1097</TotalTime>
  <Words>325</Words>
  <Application>Microsoft Office PowerPoint</Application>
  <PresentationFormat>Presentación en pantalla (4:3)</PresentationFormat>
  <Paragraphs>39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Arial Unicode MS</vt:lpstr>
      <vt:lpstr>Calibri</vt:lpstr>
      <vt:lpstr>CIBFont Sans</vt:lpstr>
      <vt:lpstr>CIBFont Sans Book</vt:lpstr>
      <vt:lpstr>CIBFont Sans Light</vt:lpstr>
      <vt:lpstr>Tema1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Ossaba Restrepo</dc:creator>
  <cp:lastModifiedBy>Carolina Restrepo Gil</cp:lastModifiedBy>
  <cp:revision>5</cp:revision>
  <dcterms:created xsi:type="dcterms:W3CDTF">2021-04-16T14:48:55Z</dcterms:created>
  <dcterms:modified xsi:type="dcterms:W3CDTF">2023-06-23T18:12:43Z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0x010100FFCDFA7627181B4C8066CA347993B648</vt:lpwstr>
  </property>
</Properties>
</file>