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3" r:id="rId5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6CD"/>
    <a:srgbClr val="9063CD"/>
    <a:srgbClr val="0BA783"/>
    <a:srgbClr val="EF7B48"/>
    <a:srgbClr val="2F2E2D"/>
    <a:srgbClr val="00CCEA"/>
    <a:srgbClr val="FDDA24"/>
    <a:srgbClr val="FADA22"/>
    <a:srgbClr val="8064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7171C-6F3C-4492-9576-8A84750E46D0}" v="4" dt="2023-07-21T17:23:40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8" autoAdjust="0"/>
    <p:restoredTop sz="96197"/>
  </p:normalViewPr>
  <p:slideViewPr>
    <p:cSldViewPr snapToGrid="0">
      <p:cViewPr varScale="1">
        <p:scale>
          <a:sx n="68" d="100"/>
          <a:sy n="68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Andrea Restrepo Gomez" userId="S::camirest@bancolombia.com.co::fc47be5e-0494-46fc-9119-228330b4101b" providerId="AD" clId="Web-{926A1761-34F0-0AFE-A238-8AA8345183C1}"/>
    <pc:docChg chg="addSld delSld modSld">
      <pc:chgData name="Camila Andrea Restrepo Gomez" userId="S::camirest@bancolombia.com.co::fc47be5e-0494-46fc-9119-228330b4101b" providerId="AD" clId="Web-{926A1761-34F0-0AFE-A238-8AA8345183C1}" dt="2023-02-20T13:42:12.294" v="57" actId="14100"/>
      <pc:docMkLst>
        <pc:docMk/>
      </pc:docMkLst>
      <pc:sldChg chg="addSp delSp modSp add replId">
        <pc:chgData name="Camila Andrea Restrepo Gomez" userId="S::camirest@bancolombia.com.co::fc47be5e-0494-46fc-9119-228330b4101b" providerId="AD" clId="Web-{926A1761-34F0-0AFE-A238-8AA8345183C1}" dt="2023-02-20T13:42:12.294" v="57" actId="14100"/>
        <pc:sldMkLst>
          <pc:docMk/>
          <pc:sldMk cId="2674897554" sldId="260"/>
        </pc:sldMkLst>
        <pc:spChg chg="del">
          <ac:chgData name="Camila Andrea Restrepo Gomez" userId="S::camirest@bancolombia.com.co::fc47be5e-0494-46fc-9119-228330b4101b" providerId="AD" clId="Web-{926A1761-34F0-0AFE-A238-8AA8345183C1}" dt="2023-02-20T13:39:18.304" v="21"/>
          <ac:spMkLst>
            <pc:docMk/>
            <pc:sldMk cId="2674897554" sldId="260"/>
            <ac:spMk id="3" creationId="{C8B235B1-097B-3754-625A-E9D3E9B41A76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9:20.288" v="22"/>
          <ac:spMkLst>
            <pc:docMk/>
            <pc:sldMk cId="2674897554" sldId="260"/>
            <ac:spMk id="8" creationId="{977DAC58-E4A1-6F58-735A-ECEC6E216E18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9:22.117" v="23"/>
          <ac:spMkLst>
            <pc:docMk/>
            <pc:sldMk cId="2674897554" sldId="260"/>
            <ac:spMk id="9" creationId="{BB79525F-9741-2CD6-3CCF-11E96F521BFF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9:23.288" v="24"/>
          <ac:spMkLst>
            <pc:docMk/>
            <pc:sldMk cId="2674897554" sldId="260"/>
            <ac:spMk id="10" creationId="{37DEF4E7-8078-9D98-187D-40185222BAC7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809" v="49" actId="1076"/>
          <ac:spMkLst>
            <pc:docMk/>
            <pc:sldMk cId="2674897554" sldId="260"/>
            <ac:spMk id="18" creationId="{8C67EBCC-7EB1-A2B9-BEB3-11DE6297F58A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841" v="51" actId="1076"/>
          <ac:spMkLst>
            <pc:docMk/>
            <pc:sldMk cId="2674897554" sldId="260"/>
            <ac:spMk id="19" creationId="{97C9EC8C-2421-4D27-CF09-15448A1C71B9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825" v="50" actId="1076"/>
          <ac:spMkLst>
            <pc:docMk/>
            <pc:sldMk cId="2674897554" sldId="260"/>
            <ac:spMk id="25" creationId="{F8FBE8E5-233A-466B-1BB3-E2EEE44A2FB2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856" v="52" actId="1076"/>
          <ac:spMkLst>
            <pc:docMk/>
            <pc:sldMk cId="2674897554" sldId="260"/>
            <ac:spMk id="27" creationId="{6B79089A-56E0-AFB6-AD0A-7C7F89EE606A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887" v="54" actId="1076"/>
          <ac:spMkLst>
            <pc:docMk/>
            <pc:sldMk cId="2674897554" sldId="260"/>
            <ac:spMk id="28" creationId="{C44353AF-C0A7-F312-FCD4-8B2D632DEEB8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872" v="53" actId="1076"/>
          <ac:spMkLst>
            <pc:docMk/>
            <pc:sldMk cId="2674897554" sldId="260"/>
            <ac:spMk id="29" creationId="{C7FF3F76-BC8A-191C-69BF-331FE480C445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903" v="55" actId="1076"/>
          <ac:spMkLst>
            <pc:docMk/>
            <pc:sldMk cId="2674897554" sldId="260"/>
            <ac:spMk id="30" creationId="{1E2DC304-6187-4FA8-A4E9-73F1E3B67906}"/>
          </ac:spMkLst>
        </pc:spChg>
        <pc:spChg chg="mod">
          <ac:chgData name="Camila Andrea Restrepo Gomez" userId="S::camirest@bancolombia.com.co::fc47be5e-0494-46fc-9119-228330b4101b" providerId="AD" clId="Web-{926A1761-34F0-0AFE-A238-8AA8345183C1}" dt="2023-02-20T13:42:07.919" v="56" actId="1076"/>
          <ac:spMkLst>
            <pc:docMk/>
            <pc:sldMk cId="2674897554" sldId="260"/>
            <ac:spMk id="31" creationId="{0D5403BB-C10A-1B36-64D6-45539EE13E3F}"/>
          </ac:spMkLst>
        </pc:spChg>
        <pc:picChg chg="add mod ord modCrop">
          <ac:chgData name="Camila Andrea Restrepo Gomez" userId="S::camirest@bancolombia.com.co::fc47be5e-0494-46fc-9119-228330b4101b" providerId="AD" clId="Web-{926A1761-34F0-0AFE-A238-8AA8345183C1}" dt="2023-02-20T13:42:12.294" v="57" actId="14100"/>
          <ac:picMkLst>
            <pc:docMk/>
            <pc:sldMk cId="2674897554" sldId="260"/>
            <ac:picMk id="2" creationId="{1345EBC4-1506-5E6F-E15D-71432F6B8ECA}"/>
          </ac:picMkLst>
        </pc:picChg>
      </pc:sldChg>
      <pc:sldChg chg="addSp delSp modSp add del replId">
        <pc:chgData name="Camila Andrea Restrepo Gomez" userId="S::camirest@bancolombia.com.co::fc47be5e-0494-46fc-9119-228330b4101b" providerId="AD" clId="Web-{926A1761-34F0-0AFE-A238-8AA8345183C1}" dt="2023-02-20T13:39:09.710" v="19"/>
        <pc:sldMkLst>
          <pc:docMk/>
          <pc:sldMk cId="2890256056" sldId="260"/>
        </pc:sldMkLst>
        <pc:spChg chg="del">
          <ac:chgData name="Camila Andrea Restrepo Gomez" userId="S::camirest@bancolombia.com.co::fc47be5e-0494-46fc-9119-228330b4101b" providerId="AD" clId="Web-{926A1761-34F0-0AFE-A238-8AA8345183C1}" dt="2023-02-20T13:38:09.146" v="2"/>
          <ac:spMkLst>
            <pc:docMk/>
            <pc:sldMk cId="2890256056" sldId="260"/>
            <ac:spMk id="3" creationId="{C8B235B1-097B-3754-625A-E9D3E9B41A76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07.646" v="1"/>
          <ac:spMkLst>
            <pc:docMk/>
            <pc:sldMk cId="2890256056" sldId="260"/>
            <ac:spMk id="8" creationId="{977DAC58-E4A1-6F58-735A-ECEC6E216E18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18.583" v="4"/>
          <ac:spMkLst>
            <pc:docMk/>
            <pc:sldMk cId="2890256056" sldId="260"/>
            <ac:spMk id="9" creationId="{BB79525F-9741-2CD6-3CCF-11E96F521BFF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13.489" v="3"/>
          <ac:spMkLst>
            <pc:docMk/>
            <pc:sldMk cId="2890256056" sldId="260"/>
            <ac:spMk id="10" creationId="{37DEF4E7-8078-9D98-187D-40185222BAC7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12"/>
          <ac:spMkLst>
            <pc:docMk/>
            <pc:sldMk cId="2890256056" sldId="260"/>
            <ac:spMk id="18" creationId="{8C67EBCC-7EB1-A2B9-BEB3-11DE6297F58A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11"/>
          <ac:spMkLst>
            <pc:docMk/>
            <pc:sldMk cId="2890256056" sldId="260"/>
            <ac:spMk id="19" creationId="{97C9EC8C-2421-4D27-CF09-15448A1C71B9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10"/>
          <ac:spMkLst>
            <pc:docMk/>
            <pc:sldMk cId="2890256056" sldId="260"/>
            <ac:spMk id="25" creationId="{F8FBE8E5-233A-466B-1BB3-E2EEE44A2FB2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9"/>
          <ac:spMkLst>
            <pc:docMk/>
            <pc:sldMk cId="2890256056" sldId="260"/>
            <ac:spMk id="27" creationId="{6B79089A-56E0-AFB6-AD0A-7C7F89EE606A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8"/>
          <ac:spMkLst>
            <pc:docMk/>
            <pc:sldMk cId="2890256056" sldId="260"/>
            <ac:spMk id="28" creationId="{C44353AF-C0A7-F312-FCD4-8B2D632DEEB8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7"/>
          <ac:spMkLst>
            <pc:docMk/>
            <pc:sldMk cId="2890256056" sldId="260"/>
            <ac:spMk id="29" creationId="{C7FF3F76-BC8A-191C-69BF-331FE480C445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6"/>
          <ac:spMkLst>
            <pc:docMk/>
            <pc:sldMk cId="2890256056" sldId="260"/>
            <ac:spMk id="30" creationId="{1E2DC304-6187-4FA8-A4E9-73F1E3B67906}"/>
          </ac:spMkLst>
        </pc:spChg>
        <pc:spChg chg="del">
          <ac:chgData name="Camila Andrea Restrepo Gomez" userId="S::camirest@bancolombia.com.co::fc47be5e-0494-46fc-9119-228330b4101b" providerId="AD" clId="Web-{926A1761-34F0-0AFE-A238-8AA8345183C1}" dt="2023-02-20T13:38:25.005" v="5"/>
          <ac:spMkLst>
            <pc:docMk/>
            <pc:sldMk cId="2890256056" sldId="260"/>
            <ac:spMk id="31" creationId="{0D5403BB-C10A-1B36-64D6-45539EE13E3F}"/>
          </ac:spMkLst>
        </pc:spChg>
        <pc:picChg chg="add del mod">
          <ac:chgData name="Camila Andrea Restrepo Gomez" userId="S::camirest@bancolombia.com.co::fc47be5e-0494-46fc-9119-228330b4101b" providerId="AD" clId="Web-{926A1761-34F0-0AFE-A238-8AA8345183C1}" dt="2023-02-20T13:38:51.741" v="18"/>
          <ac:picMkLst>
            <pc:docMk/>
            <pc:sldMk cId="2890256056" sldId="260"/>
            <ac:picMk id="2" creationId="{20B00105-5188-E8F8-EDDC-8230225D5AF5}"/>
          </ac:picMkLst>
        </pc:picChg>
      </pc:sldChg>
      <pc:sldChg chg="add del replId">
        <pc:chgData name="Camila Andrea Restrepo Gomez" userId="S::camirest@bancolombia.com.co::fc47be5e-0494-46fc-9119-228330b4101b" providerId="AD" clId="Web-{926A1761-34F0-0AFE-A238-8AA8345183C1}" dt="2023-02-20T13:38:25.224" v="14"/>
        <pc:sldMkLst>
          <pc:docMk/>
          <pc:sldMk cId="2931495745" sldId="261"/>
        </pc:sldMkLst>
      </pc:sldChg>
    </pc:docChg>
  </pc:docChgLst>
  <pc:docChgLst>
    <pc:chgData name="Carlos Andres Ospina Valencia" userId="8cc9101a-290a-446d-9741-de38650f2f2b" providerId="ADAL" clId="{3694CC22-E815-8E41-AD6E-4AFD3740D9C3}"/>
    <pc:docChg chg="undo redo custSel addSld delSld modSld sldOrd">
      <pc:chgData name="Carlos Andres Ospina Valencia" userId="8cc9101a-290a-446d-9741-de38650f2f2b" providerId="ADAL" clId="{3694CC22-E815-8E41-AD6E-4AFD3740D9C3}" dt="2023-02-20T21:05:53.180" v="3282"/>
      <pc:docMkLst>
        <pc:docMk/>
      </pc:docMkLst>
      <pc:sldChg chg="addSp delSp modSp del mod">
        <pc:chgData name="Carlos Andres Ospina Valencia" userId="8cc9101a-290a-446d-9741-de38650f2f2b" providerId="ADAL" clId="{3694CC22-E815-8E41-AD6E-4AFD3740D9C3}" dt="2023-02-17T16:22:07.994" v="1060" actId="2696"/>
        <pc:sldMkLst>
          <pc:docMk/>
          <pc:sldMk cId="4102969952" sldId="257"/>
        </pc:sldMkLst>
        <pc:spChg chg="add del mod">
          <ac:chgData name="Carlos Andres Ospina Valencia" userId="8cc9101a-290a-446d-9741-de38650f2f2b" providerId="ADAL" clId="{3694CC22-E815-8E41-AD6E-4AFD3740D9C3}" dt="2023-02-15T21:25:22.765" v="390" actId="478"/>
          <ac:spMkLst>
            <pc:docMk/>
            <pc:sldMk cId="4102969952" sldId="257"/>
            <ac:spMk id="2" creationId="{20DEF87C-9A71-E17B-AFCD-FCAB89F10C5E}"/>
          </ac:spMkLst>
        </pc:spChg>
        <pc:spChg chg="mod">
          <ac:chgData name="Carlos Andres Ospina Valencia" userId="8cc9101a-290a-446d-9741-de38650f2f2b" providerId="ADAL" clId="{3694CC22-E815-8E41-AD6E-4AFD3740D9C3}" dt="2023-02-14T20:39:28.292" v="40" actId="20577"/>
          <ac:spMkLst>
            <pc:docMk/>
            <pc:sldMk cId="4102969952" sldId="257"/>
            <ac:spMk id="4" creationId="{78ED50DA-6D6B-4C76-B848-DD914ED9FB62}"/>
          </ac:spMkLst>
        </pc:spChg>
        <pc:spChg chg="add mod">
          <ac:chgData name="Carlos Andres Ospina Valencia" userId="8cc9101a-290a-446d-9741-de38650f2f2b" providerId="ADAL" clId="{3694CC22-E815-8E41-AD6E-4AFD3740D9C3}" dt="2023-02-15T21:35:09.273" v="575" actId="14100"/>
          <ac:spMkLst>
            <pc:docMk/>
            <pc:sldMk cId="4102969952" sldId="257"/>
            <ac:spMk id="18" creationId="{8C67EBCC-7EB1-A2B9-BEB3-11DE6297F58A}"/>
          </ac:spMkLst>
        </pc:spChg>
        <pc:spChg chg="add mod">
          <ac:chgData name="Carlos Andres Ospina Valencia" userId="8cc9101a-290a-446d-9741-de38650f2f2b" providerId="ADAL" clId="{3694CC22-E815-8E41-AD6E-4AFD3740D9C3}" dt="2023-02-15T21:34:45.771" v="570" actId="14100"/>
          <ac:spMkLst>
            <pc:docMk/>
            <pc:sldMk cId="4102969952" sldId="257"/>
            <ac:spMk id="19" creationId="{97C9EC8C-2421-4D27-CF09-15448A1C71B9}"/>
          </ac:spMkLst>
        </pc:spChg>
        <pc:spChg chg="add mod">
          <ac:chgData name="Carlos Andres Ospina Valencia" userId="8cc9101a-290a-446d-9741-de38650f2f2b" providerId="ADAL" clId="{3694CC22-E815-8E41-AD6E-4AFD3740D9C3}" dt="2023-02-15T21:40:49.933" v="725" actId="20577"/>
          <ac:spMkLst>
            <pc:docMk/>
            <pc:sldMk cId="4102969952" sldId="257"/>
            <ac:spMk id="25" creationId="{F8FBE8E5-233A-466B-1BB3-E2EEE44A2FB2}"/>
          </ac:spMkLst>
        </pc:spChg>
        <pc:spChg chg="add mod">
          <ac:chgData name="Carlos Andres Ospina Valencia" userId="8cc9101a-290a-446d-9741-de38650f2f2b" providerId="ADAL" clId="{3694CC22-E815-8E41-AD6E-4AFD3740D9C3}" dt="2023-02-16T21:03:19.911" v="873" actId="14100"/>
          <ac:spMkLst>
            <pc:docMk/>
            <pc:sldMk cId="4102969952" sldId="257"/>
            <ac:spMk id="27" creationId="{6B79089A-56E0-AFB6-AD0A-7C7F89EE606A}"/>
          </ac:spMkLst>
        </pc:spChg>
        <pc:spChg chg="add mod">
          <ac:chgData name="Carlos Andres Ospina Valencia" userId="8cc9101a-290a-446d-9741-de38650f2f2b" providerId="ADAL" clId="{3694CC22-E815-8E41-AD6E-4AFD3740D9C3}" dt="2023-02-15T21:38:34.189" v="720" actId="20577"/>
          <ac:spMkLst>
            <pc:docMk/>
            <pc:sldMk cId="4102969952" sldId="257"/>
            <ac:spMk id="28" creationId="{C44353AF-C0A7-F312-FCD4-8B2D632DEEB8}"/>
          </ac:spMkLst>
        </pc:spChg>
        <pc:spChg chg="add mod">
          <ac:chgData name="Carlos Andres Ospina Valencia" userId="8cc9101a-290a-446d-9741-de38650f2f2b" providerId="ADAL" clId="{3694CC22-E815-8E41-AD6E-4AFD3740D9C3}" dt="2023-02-15T21:45:24.734" v="820" actId="20577"/>
          <ac:spMkLst>
            <pc:docMk/>
            <pc:sldMk cId="4102969952" sldId="257"/>
            <ac:spMk id="29" creationId="{C7FF3F76-BC8A-191C-69BF-331FE480C445}"/>
          </ac:spMkLst>
        </pc:spChg>
        <pc:spChg chg="add mod">
          <ac:chgData name="Carlos Andres Ospina Valencia" userId="8cc9101a-290a-446d-9741-de38650f2f2b" providerId="ADAL" clId="{3694CC22-E815-8E41-AD6E-4AFD3740D9C3}" dt="2023-02-15T21:43:14.937" v="773" actId="20577"/>
          <ac:spMkLst>
            <pc:docMk/>
            <pc:sldMk cId="4102969952" sldId="257"/>
            <ac:spMk id="30" creationId="{1E2DC304-6187-4FA8-A4E9-73F1E3B67906}"/>
          </ac:spMkLst>
        </pc:spChg>
        <pc:spChg chg="add mod">
          <ac:chgData name="Carlos Andres Ospina Valencia" userId="8cc9101a-290a-446d-9741-de38650f2f2b" providerId="ADAL" clId="{3694CC22-E815-8E41-AD6E-4AFD3740D9C3}" dt="2023-02-15T21:45:21.926" v="819" actId="20577"/>
          <ac:spMkLst>
            <pc:docMk/>
            <pc:sldMk cId="4102969952" sldId="257"/>
            <ac:spMk id="31" creationId="{0D5403BB-C10A-1B36-64D6-45539EE13E3F}"/>
          </ac:spMkLst>
        </pc:spChg>
        <pc:spChg chg="del">
          <ac:chgData name="Carlos Andres Ospina Valencia" userId="8cc9101a-290a-446d-9741-de38650f2f2b" providerId="ADAL" clId="{3694CC22-E815-8E41-AD6E-4AFD3740D9C3}" dt="2023-02-15T21:25:22.765" v="390" actId="478"/>
          <ac:spMkLst>
            <pc:docMk/>
            <pc:sldMk cId="4102969952" sldId="257"/>
            <ac:spMk id="44" creationId="{3BAF6BF7-2A8A-F0A5-A43C-E3BF40AC6FD1}"/>
          </ac:spMkLst>
        </pc:spChg>
        <pc:spChg chg="del">
          <ac:chgData name="Carlos Andres Ospina Valencia" userId="8cc9101a-290a-446d-9741-de38650f2f2b" providerId="ADAL" clId="{3694CC22-E815-8E41-AD6E-4AFD3740D9C3}" dt="2023-02-15T21:25:30.960" v="392" actId="478"/>
          <ac:spMkLst>
            <pc:docMk/>
            <pc:sldMk cId="4102969952" sldId="257"/>
            <ac:spMk id="45" creationId="{58BFD6A1-A21F-0AA5-0330-D6A69B2007D4}"/>
          </ac:spMkLst>
        </pc:spChg>
        <pc:spChg chg="del">
          <ac:chgData name="Carlos Andres Ospina Valencia" userId="8cc9101a-290a-446d-9741-de38650f2f2b" providerId="ADAL" clId="{3694CC22-E815-8E41-AD6E-4AFD3740D9C3}" dt="2023-02-15T21:25:30.960" v="392" actId="478"/>
          <ac:spMkLst>
            <pc:docMk/>
            <pc:sldMk cId="4102969952" sldId="257"/>
            <ac:spMk id="47" creationId="{073672A5-116E-FE40-CF7D-71DBDBBBB851}"/>
          </ac:spMkLst>
        </pc:spChg>
        <pc:spChg chg="del">
          <ac:chgData name="Carlos Andres Ospina Valencia" userId="8cc9101a-290a-446d-9741-de38650f2f2b" providerId="ADAL" clId="{3694CC22-E815-8E41-AD6E-4AFD3740D9C3}" dt="2023-02-15T21:25:22.765" v="390" actId="478"/>
          <ac:spMkLst>
            <pc:docMk/>
            <pc:sldMk cId="4102969952" sldId="257"/>
            <ac:spMk id="48" creationId="{4990C82F-97B8-30AE-98C6-70963036E4E2}"/>
          </ac:spMkLst>
        </pc:spChg>
        <pc:spChg chg="del">
          <ac:chgData name="Carlos Andres Ospina Valencia" userId="8cc9101a-290a-446d-9741-de38650f2f2b" providerId="ADAL" clId="{3694CC22-E815-8E41-AD6E-4AFD3740D9C3}" dt="2023-02-15T21:25:30.960" v="392" actId="478"/>
          <ac:spMkLst>
            <pc:docMk/>
            <pc:sldMk cId="4102969952" sldId="257"/>
            <ac:spMk id="50" creationId="{954A6912-DBF4-8898-4343-AB1F2519A1F0}"/>
          </ac:spMkLst>
        </pc:spChg>
        <pc:spChg chg="mod">
          <ac:chgData name="Carlos Andres Ospina Valencia" userId="8cc9101a-290a-446d-9741-de38650f2f2b" providerId="ADAL" clId="{3694CC22-E815-8E41-AD6E-4AFD3740D9C3}" dt="2023-02-15T21:24:14.853" v="388" actId="20577"/>
          <ac:spMkLst>
            <pc:docMk/>
            <pc:sldMk cId="4102969952" sldId="257"/>
            <ac:spMk id="59" creationId="{F1CF9AC6-3BB1-203A-0BDF-26AC98960C6F}"/>
          </ac:spMkLst>
        </pc:spChg>
        <pc:spChg chg="del">
          <ac:chgData name="Carlos Andres Ospina Valencia" userId="8cc9101a-290a-446d-9741-de38650f2f2b" providerId="ADAL" clId="{3694CC22-E815-8E41-AD6E-4AFD3740D9C3}" dt="2023-02-15T21:25:30.960" v="392" actId="478"/>
          <ac:spMkLst>
            <pc:docMk/>
            <pc:sldMk cId="4102969952" sldId="257"/>
            <ac:spMk id="64" creationId="{3661DE7B-5F0F-46B2-D37C-F821D09134B5}"/>
          </ac:spMkLst>
        </pc:spChg>
        <pc:cxnChg chg="add mod">
          <ac:chgData name="Carlos Andres Ospina Valencia" userId="8cc9101a-290a-446d-9741-de38650f2f2b" providerId="ADAL" clId="{3694CC22-E815-8E41-AD6E-4AFD3740D9C3}" dt="2023-02-15T21:27:37.049" v="423" actId="208"/>
          <ac:cxnSpMkLst>
            <pc:docMk/>
            <pc:sldMk cId="4102969952" sldId="257"/>
            <ac:cxnSpMk id="6" creationId="{3EBA31D7-5DA2-8383-BB6E-225F82867824}"/>
          </ac:cxnSpMkLst>
        </pc:cxnChg>
        <pc:cxnChg chg="add mod">
          <ac:chgData name="Carlos Andres Ospina Valencia" userId="8cc9101a-290a-446d-9741-de38650f2f2b" providerId="ADAL" clId="{3694CC22-E815-8E41-AD6E-4AFD3740D9C3}" dt="2023-02-15T21:27:39.828" v="424" actId="208"/>
          <ac:cxnSpMkLst>
            <pc:docMk/>
            <pc:sldMk cId="4102969952" sldId="257"/>
            <ac:cxnSpMk id="7" creationId="{EBD30E77-4501-D9DF-AA62-762CC09100C3}"/>
          </ac:cxnSpMkLst>
        </pc:cxnChg>
        <pc:cxnChg chg="add mod">
          <ac:chgData name="Carlos Andres Ospina Valencia" userId="8cc9101a-290a-446d-9741-de38650f2f2b" providerId="ADAL" clId="{3694CC22-E815-8E41-AD6E-4AFD3740D9C3}" dt="2023-02-15T21:34:48.768" v="571" actId="1076"/>
          <ac:cxnSpMkLst>
            <pc:docMk/>
            <pc:sldMk cId="4102969952" sldId="257"/>
            <ac:cxnSpMk id="14" creationId="{C8F5593C-A728-AC43-099A-B74FBFF42B60}"/>
          </ac:cxnSpMkLst>
        </pc:cxnChg>
        <pc:cxnChg chg="add mod">
          <ac:chgData name="Carlos Andres Ospina Valencia" userId="8cc9101a-290a-446d-9741-de38650f2f2b" providerId="ADAL" clId="{3694CC22-E815-8E41-AD6E-4AFD3740D9C3}" dt="2023-02-15T21:34:57.873" v="574" actId="1036"/>
          <ac:cxnSpMkLst>
            <pc:docMk/>
            <pc:sldMk cId="4102969952" sldId="257"/>
            <ac:cxnSpMk id="16" creationId="{C4A174FA-6725-8F3D-4754-BAE3EC5165F5}"/>
          </ac:cxnSpMkLst>
        </pc:cxnChg>
        <pc:cxnChg chg="add mod">
          <ac:chgData name="Carlos Andres Ospina Valencia" userId="8cc9101a-290a-446d-9741-de38650f2f2b" providerId="ADAL" clId="{3694CC22-E815-8E41-AD6E-4AFD3740D9C3}" dt="2023-02-16T19:54:03.432" v="828" actId="1035"/>
          <ac:cxnSpMkLst>
            <pc:docMk/>
            <pc:sldMk cId="4102969952" sldId="257"/>
            <ac:cxnSpMk id="20" creationId="{27BB351F-81A7-BC27-E385-3BE5A5E4F15C}"/>
          </ac:cxnSpMkLst>
        </pc:cxnChg>
        <pc:cxnChg chg="add mod">
          <ac:chgData name="Carlos Andres Ospina Valencia" userId="8cc9101a-290a-446d-9741-de38650f2f2b" providerId="ADAL" clId="{3694CC22-E815-8E41-AD6E-4AFD3740D9C3}" dt="2023-02-15T21:35:38.230" v="590" actId="1076"/>
          <ac:cxnSpMkLst>
            <pc:docMk/>
            <pc:sldMk cId="4102969952" sldId="257"/>
            <ac:cxnSpMk id="22" creationId="{2F8CBDF6-C8AB-4FC7-C2E2-F59D731297C9}"/>
          </ac:cxnSpMkLst>
        </pc:cxnChg>
        <pc:cxnChg chg="del">
          <ac:chgData name="Carlos Andres Ospina Valencia" userId="8cc9101a-290a-446d-9741-de38650f2f2b" providerId="ADAL" clId="{3694CC22-E815-8E41-AD6E-4AFD3740D9C3}" dt="2023-02-14T20:39:55.565" v="41" actId="478"/>
          <ac:cxnSpMkLst>
            <pc:docMk/>
            <pc:sldMk cId="4102969952" sldId="257"/>
            <ac:cxnSpMk id="30" creationId="{55A3164F-A417-E7DB-66AD-F6EAB6226695}"/>
          </ac:cxnSpMkLst>
        </pc:cxnChg>
        <pc:cxnChg chg="del">
          <ac:chgData name="Carlos Andres Ospina Valencia" userId="8cc9101a-290a-446d-9741-de38650f2f2b" providerId="ADAL" clId="{3694CC22-E815-8E41-AD6E-4AFD3740D9C3}" dt="2023-02-14T20:39:56.379" v="42" actId="478"/>
          <ac:cxnSpMkLst>
            <pc:docMk/>
            <pc:sldMk cId="4102969952" sldId="257"/>
            <ac:cxnSpMk id="31" creationId="{C58D03B4-0D9A-C2DE-B1E4-BD0F7655703F}"/>
          </ac:cxnSpMkLst>
        </pc:cxnChg>
        <pc:cxnChg chg="del">
          <ac:chgData name="Carlos Andres Ospina Valencia" userId="8cc9101a-290a-446d-9741-de38650f2f2b" providerId="ADAL" clId="{3694CC22-E815-8E41-AD6E-4AFD3740D9C3}" dt="2023-02-14T20:39:57.284" v="43" actId="478"/>
          <ac:cxnSpMkLst>
            <pc:docMk/>
            <pc:sldMk cId="4102969952" sldId="257"/>
            <ac:cxnSpMk id="32" creationId="{B4E4BB29-54FC-67C1-683A-0175D7FBBEEC}"/>
          </ac:cxnSpMkLst>
        </pc:cxnChg>
      </pc:sldChg>
      <pc:sldChg chg="add del">
        <pc:chgData name="Carlos Andres Ospina Valencia" userId="8cc9101a-290a-446d-9741-de38650f2f2b" providerId="ADAL" clId="{3694CC22-E815-8E41-AD6E-4AFD3740D9C3}" dt="2023-02-17T16:22:10.790" v="1061" actId="2696"/>
        <pc:sldMkLst>
          <pc:docMk/>
          <pc:sldMk cId="1208445213" sldId="258"/>
        </pc:sldMkLst>
      </pc:sldChg>
      <pc:sldChg chg="addSp delSp modSp add del mod ord">
        <pc:chgData name="Carlos Andres Ospina Valencia" userId="8cc9101a-290a-446d-9741-de38650f2f2b" providerId="ADAL" clId="{3694CC22-E815-8E41-AD6E-4AFD3740D9C3}" dt="2023-02-20T15:38:15.526" v="1146" actId="2696"/>
        <pc:sldMkLst>
          <pc:docMk/>
          <pc:sldMk cId="2717261880" sldId="259"/>
        </pc:sldMkLst>
        <pc:spChg chg="add del">
          <ac:chgData name="Carlos Andres Ospina Valencia" userId="8cc9101a-290a-446d-9741-de38650f2f2b" providerId="ADAL" clId="{3694CC22-E815-8E41-AD6E-4AFD3740D9C3}" dt="2023-02-16T19:55:51.995" v="832" actId="11529"/>
          <ac:spMkLst>
            <pc:docMk/>
            <pc:sldMk cId="2717261880" sldId="259"/>
            <ac:spMk id="2" creationId="{D68EF7B1-0779-44B5-1E8F-CC5066AA02F7}"/>
          </ac:spMkLst>
        </pc:spChg>
        <pc:spChg chg="add mod">
          <ac:chgData name="Carlos Andres Ospina Valencia" userId="8cc9101a-290a-446d-9741-de38650f2f2b" providerId="ADAL" clId="{3694CC22-E815-8E41-AD6E-4AFD3740D9C3}" dt="2023-02-17T13:16:57.699" v="973" actId="1037"/>
          <ac:spMkLst>
            <pc:docMk/>
            <pc:sldMk cId="2717261880" sldId="259"/>
            <ac:spMk id="3" creationId="{C8B235B1-097B-3754-625A-E9D3E9B41A76}"/>
          </ac:spMkLst>
        </pc:spChg>
        <pc:spChg chg="add mod">
          <ac:chgData name="Carlos Andres Ospina Valencia" userId="8cc9101a-290a-446d-9741-de38650f2f2b" providerId="ADAL" clId="{3694CC22-E815-8E41-AD6E-4AFD3740D9C3}" dt="2023-02-17T13:17:11.156" v="974" actId="1036"/>
          <ac:spMkLst>
            <pc:docMk/>
            <pc:sldMk cId="2717261880" sldId="259"/>
            <ac:spMk id="8" creationId="{977DAC58-E4A1-6F58-735A-ECEC6E216E18}"/>
          </ac:spMkLst>
        </pc:spChg>
        <pc:spChg chg="add mod">
          <ac:chgData name="Carlos Andres Ospina Valencia" userId="8cc9101a-290a-446d-9741-de38650f2f2b" providerId="ADAL" clId="{3694CC22-E815-8E41-AD6E-4AFD3740D9C3}" dt="2023-02-16T23:55:43.392" v="922" actId="1076"/>
          <ac:spMkLst>
            <pc:docMk/>
            <pc:sldMk cId="2717261880" sldId="259"/>
            <ac:spMk id="9" creationId="{BB79525F-9741-2CD6-3CCF-11E96F521BFF}"/>
          </ac:spMkLst>
        </pc:spChg>
        <pc:spChg chg="add del mod">
          <ac:chgData name="Carlos Andres Ospina Valencia" userId="8cc9101a-290a-446d-9741-de38650f2f2b" providerId="ADAL" clId="{3694CC22-E815-8E41-AD6E-4AFD3740D9C3}" dt="2023-02-16T23:56:10.624" v="928" actId="478"/>
          <ac:spMkLst>
            <pc:docMk/>
            <pc:sldMk cId="2717261880" sldId="259"/>
            <ac:spMk id="10" creationId="{37DEF4E7-8078-9D98-187D-40185222BAC7}"/>
          </ac:spMkLst>
        </pc:spChg>
        <pc:spChg chg="mod">
          <ac:chgData name="Carlos Andres Ospina Valencia" userId="8cc9101a-290a-446d-9741-de38650f2f2b" providerId="ADAL" clId="{3694CC22-E815-8E41-AD6E-4AFD3740D9C3}" dt="2023-02-16T23:57:27.743" v="944" actId="1076"/>
          <ac:spMkLst>
            <pc:docMk/>
            <pc:sldMk cId="2717261880" sldId="259"/>
            <ac:spMk id="18" creationId="{8C67EBCC-7EB1-A2B9-BEB3-11DE6297F58A}"/>
          </ac:spMkLst>
        </pc:spChg>
        <pc:spChg chg="mod">
          <ac:chgData name="Carlos Andres Ospina Valencia" userId="8cc9101a-290a-446d-9741-de38650f2f2b" providerId="ADAL" clId="{3694CC22-E815-8E41-AD6E-4AFD3740D9C3}" dt="2023-02-16T23:57:47.346" v="950" actId="1076"/>
          <ac:spMkLst>
            <pc:docMk/>
            <pc:sldMk cId="2717261880" sldId="259"/>
            <ac:spMk id="19" creationId="{97C9EC8C-2421-4D27-CF09-15448A1C71B9}"/>
          </ac:spMkLst>
        </pc:spChg>
        <pc:spChg chg="mod">
          <ac:chgData name="Carlos Andres Ospina Valencia" userId="8cc9101a-290a-446d-9741-de38650f2f2b" providerId="ADAL" clId="{3694CC22-E815-8E41-AD6E-4AFD3740D9C3}" dt="2023-02-17T13:10:13.024" v="967" actId="1076"/>
          <ac:spMkLst>
            <pc:docMk/>
            <pc:sldMk cId="2717261880" sldId="259"/>
            <ac:spMk id="25" creationId="{F8FBE8E5-233A-466B-1BB3-E2EEE44A2FB2}"/>
          </ac:spMkLst>
        </pc:spChg>
        <pc:spChg chg="mod">
          <ac:chgData name="Carlos Andres Ospina Valencia" userId="8cc9101a-290a-446d-9741-de38650f2f2b" providerId="ADAL" clId="{3694CC22-E815-8E41-AD6E-4AFD3740D9C3}" dt="2023-02-17T13:32:53.605" v="1058" actId="20577"/>
          <ac:spMkLst>
            <pc:docMk/>
            <pc:sldMk cId="2717261880" sldId="259"/>
            <ac:spMk id="27" creationId="{6B79089A-56E0-AFB6-AD0A-7C7F89EE606A}"/>
          </ac:spMkLst>
        </pc:spChg>
        <pc:spChg chg="mod">
          <ac:chgData name="Carlos Andres Ospina Valencia" userId="8cc9101a-290a-446d-9741-de38650f2f2b" providerId="ADAL" clId="{3694CC22-E815-8E41-AD6E-4AFD3740D9C3}" dt="2023-02-16T23:56:44.785" v="933" actId="1076"/>
          <ac:spMkLst>
            <pc:docMk/>
            <pc:sldMk cId="2717261880" sldId="259"/>
            <ac:spMk id="28" creationId="{C44353AF-C0A7-F312-FCD4-8B2D632DEEB8}"/>
          </ac:spMkLst>
        </pc:spChg>
        <pc:spChg chg="mod">
          <ac:chgData name="Carlos Andres Ospina Valencia" userId="8cc9101a-290a-446d-9741-de38650f2f2b" providerId="ADAL" clId="{3694CC22-E815-8E41-AD6E-4AFD3740D9C3}" dt="2023-02-17T00:02:25.693" v="966" actId="1076"/>
          <ac:spMkLst>
            <pc:docMk/>
            <pc:sldMk cId="2717261880" sldId="259"/>
            <ac:spMk id="29" creationId="{C7FF3F76-BC8A-191C-69BF-331FE480C445}"/>
          </ac:spMkLst>
        </pc:spChg>
        <pc:spChg chg="mod">
          <ac:chgData name="Carlos Andres Ospina Valencia" userId="8cc9101a-290a-446d-9741-de38650f2f2b" providerId="ADAL" clId="{3694CC22-E815-8E41-AD6E-4AFD3740D9C3}" dt="2023-02-17T16:21:55.013" v="1059" actId="20577"/>
          <ac:spMkLst>
            <pc:docMk/>
            <pc:sldMk cId="2717261880" sldId="259"/>
            <ac:spMk id="30" creationId="{1E2DC304-6187-4FA8-A4E9-73F1E3B67906}"/>
          </ac:spMkLst>
        </pc:spChg>
        <pc:spChg chg="mod">
          <ac:chgData name="Carlos Andres Ospina Valencia" userId="8cc9101a-290a-446d-9741-de38650f2f2b" providerId="ADAL" clId="{3694CC22-E815-8E41-AD6E-4AFD3740D9C3}" dt="2023-02-17T13:32:20.204" v="1057" actId="313"/>
          <ac:spMkLst>
            <pc:docMk/>
            <pc:sldMk cId="2717261880" sldId="259"/>
            <ac:spMk id="31" creationId="{0D5403BB-C10A-1B36-64D6-45539EE13E3F}"/>
          </ac:spMkLst>
        </pc:spChg>
        <pc:cxnChg chg="del">
          <ac:chgData name="Carlos Andres Ospina Valencia" userId="8cc9101a-290a-446d-9741-de38650f2f2b" providerId="ADAL" clId="{3694CC22-E815-8E41-AD6E-4AFD3740D9C3}" dt="2023-02-16T19:55:38.717" v="829" actId="478"/>
          <ac:cxnSpMkLst>
            <pc:docMk/>
            <pc:sldMk cId="2717261880" sldId="259"/>
            <ac:cxnSpMk id="6" creationId="{3EBA31D7-5DA2-8383-BB6E-225F82867824}"/>
          </ac:cxnSpMkLst>
        </pc:cxnChg>
        <pc:cxnChg chg="del">
          <ac:chgData name="Carlos Andres Ospina Valencia" userId="8cc9101a-290a-446d-9741-de38650f2f2b" providerId="ADAL" clId="{3694CC22-E815-8E41-AD6E-4AFD3740D9C3}" dt="2023-02-16T19:55:40.802" v="830" actId="478"/>
          <ac:cxnSpMkLst>
            <pc:docMk/>
            <pc:sldMk cId="2717261880" sldId="259"/>
            <ac:cxnSpMk id="7" creationId="{EBD30E77-4501-D9DF-AA62-762CC09100C3}"/>
          </ac:cxnSpMkLst>
        </pc:cxnChg>
        <pc:cxnChg chg="del">
          <ac:chgData name="Carlos Andres Ospina Valencia" userId="8cc9101a-290a-446d-9741-de38650f2f2b" providerId="ADAL" clId="{3694CC22-E815-8E41-AD6E-4AFD3740D9C3}" dt="2023-02-16T19:53:27.074" v="822" actId="478"/>
          <ac:cxnSpMkLst>
            <pc:docMk/>
            <pc:sldMk cId="2717261880" sldId="259"/>
            <ac:cxnSpMk id="14" creationId="{C8F5593C-A728-AC43-099A-B74FBFF42B60}"/>
          </ac:cxnSpMkLst>
        </pc:cxnChg>
        <pc:cxnChg chg="del">
          <ac:chgData name="Carlos Andres Ospina Valencia" userId="8cc9101a-290a-446d-9741-de38650f2f2b" providerId="ADAL" clId="{3694CC22-E815-8E41-AD6E-4AFD3740D9C3}" dt="2023-02-16T19:53:36.963" v="823" actId="478"/>
          <ac:cxnSpMkLst>
            <pc:docMk/>
            <pc:sldMk cId="2717261880" sldId="259"/>
            <ac:cxnSpMk id="16" creationId="{C4A174FA-6725-8F3D-4754-BAE3EC5165F5}"/>
          </ac:cxnSpMkLst>
        </pc:cxnChg>
        <pc:cxnChg chg="del">
          <ac:chgData name="Carlos Andres Ospina Valencia" userId="8cc9101a-290a-446d-9741-de38650f2f2b" providerId="ADAL" clId="{3694CC22-E815-8E41-AD6E-4AFD3740D9C3}" dt="2023-02-16T19:53:41.248" v="824" actId="478"/>
          <ac:cxnSpMkLst>
            <pc:docMk/>
            <pc:sldMk cId="2717261880" sldId="259"/>
            <ac:cxnSpMk id="20" creationId="{27BB351F-81A7-BC27-E385-3BE5A5E4F15C}"/>
          </ac:cxnSpMkLst>
        </pc:cxnChg>
        <pc:cxnChg chg="del">
          <ac:chgData name="Carlos Andres Ospina Valencia" userId="8cc9101a-290a-446d-9741-de38650f2f2b" providerId="ADAL" clId="{3694CC22-E815-8E41-AD6E-4AFD3740D9C3}" dt="2023-02-16T19:53:42.914" v="825" actId="478"/>
          <ac:cxnSpMkLst>
            <pc:docMk/>
            <pc:sldMk cId="2717261880" sldId="259"/>
            <ac:cxnSpMk id="22" creationId="{2F8CBDF6-C8AB-4FC7-C2E2-F59D731297C9}"/>
          </ac:cxnSpMkLst>
        </pc:cxnChg>
      </pc:sldChg>
      <pc:sldChg chg="del">
        <pc:chgData name="Carlos Andres Ospina Valencia" userId="8cc9101a-290a-446d-9741-de38650f2f2b" providerId="ADAL" clId="{3694CC22-E815-8E41-AD6E-4AFD3740D9C3}" dt="2023-02-20T16:49:01.250" v="1682" actId="2696"/>
        <pc:sldMkLst>
          <pc:docMk/>
          <pc:sldMk cId="2674897554" sldId="260"/>
        </pc:sldMkLst>
      </pc:sldChg>
      <pc:sldChg chg="modSp add mod">
        <pc:chgData name="Carlos Andres Ospina Valencia" userId="8cc9101a-290a-446d-9741-de38650f2f2b" providerId="ADAL" clId="{3694CC22-E815-8E41-AD6E-4AFD3740D9C3}" dt="2023-02-20T16:54:01.924" v="2004" actId="20577"/>
        <pc:sldMkLst>
          <pc:docMk/>
          <pc:sldMk cId="2515602254" sldId="261"/>
        </pc:sldMkLst>
        <pc:spChg chg="mod">
          <ac:chgData name="Carlos Andres Ospina Valencia" userId="8cc9101a-290a-446d-9741-de38650f2f2b" providerId="ADAL" clId="{3694CC22-E815-8E41-AD6E-4AFD3740D9C3}" dt="2023-02-20T16:49:03.666" v="1683" actId="20577"/>
          <ac:spMkLst>
            <pc:docMk/>
            <pc:sldMk cId="2515602254" sldId="261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3694CC22-E815-8E41-AD6E-4AFD3740D9C3}" dt="2023-02-20T16:42:10.500" v="1409" actId="14100"/>
          <ac:spMkLst>
            <pc:docMk/>
            <pc:sldMk cId="2515602254" sldId="261"/>
            <ac:spMk id="18" creationId="{8C67EBCC-7EB1-A2B9-BEB3-11DE6297F58A}"/>
          </ac:spMkLst>
        </pc:spChg>
        <pc:spChg chg="mod">
          <ac:chgData name="Carlos Andres Ospina Valencia" userId="8cc9101a-290a-446d-9741-de38650f2f2b" providerId="ADAL" clId="{3694CC22-E815-8E41-AD6E-4AFD3740D9C3}" dt="2023-02-20T16:50:32.361" v="1706" actId="20577"/>
          <ac:spMkLst>
            <pc:docMk/>
            <pc:sldMk cId="2515602254" sldId="261"/>
            <ac:spMk id="19" creationId="{97C9EC8C-2421-4D27-CF09-15448A1C71B9}"/>
          </ac:spMkLst>
        </pc:spChg>
        <pc:spChg chg="mod">
          <ac:chgData name="Carlos Andres Ospina Valencia" userId="8cc9101a-290a-446d-9741-de38650f2f2b" providerId="ADAL" clId="{3694CC22-E815-8E41-AD6E-4AFD3740D9C3}" dt="2023-02-20T16:42:23.681" v="1420" actId="20577"/>
          <ac:spMkLst>
            <pc:docMk/>
            <pc:sldMk cId="2515602254" sldId="261"/>
            <ac:spMk id="25" creationId="{F8FBE8E5-233A-466B-1BB3-E2EEE44A2FB2}"/>
          </ac:spMkLst>
        </pc:spChg>
        <pc:spChg chg="mod">
          <ac:chgData name="Carlos Andres Ospina Valencia" userId="8cc9101a-290a-446d-9741-de38650f2f2b" providerId="ADAL" clId="{3694CC22-E815-8E41-AD6E-4AFD3740D9C3}" dt="2023-02-20T16:54:01.924" v="2004" actId="20577"/>
          <ac:spMkLst>
            <pc:docMk/>
            <pc:sldMk cId="2515602254" sldId="261"/>
            <ac:spMk id="27" creationId="{6B79089A-56E0-AFB6-AD0A-7C7F89EE606A}"/>
          </ac:spMkLst>
        </pc:spChg>
        <pc:spChg chg="mod">
          <ac:chgData name="Carlos Andres Ospina Valencia" userId="8cc9101a-290a-446d-9741-de38650f2f2b" providerId="ADAL" clId="{3694CC22-E815-8E41-AD6E-4AFD3740D9C3}" dt="2023-02-20T16:47:04.751" v="1651" actId="1076"/>
          <ac:spMkLst>
            <pc:docMk/>
            <pc:sldMk cId="2515602254" sldId="261"/>
            <ac:spMk id="28" creationId="{C44353AF-C0A7-F312-FCD4-8B2D632DEEB8}"/>
          </ac:spMkLst>
        </pc:spChg>
        <pc:spChg chg="mod">
          <ac:chgData name="Carlos Andres Ospina Valencia" userId="8cc9101a-290a-446d-9741-de38650f2f2b" providerId="ADAL" clId="{3694CC22-E815-8E41-AD6E-4AFD3740D9C3}" dt="2023-02-20T16:45:35.662" v="1627" actId="20577"/>
          <ac:spMkLst>
            <pc:docMk/>
            <pc:sldMk cId="2515602254" sldId="261"/>
            <ac:spMk id="29" creationId="{C7FF3F76-BC8A-191C-69BF-331FE480C445}"/>
          </ac:spMkLst>
        </pc:spChg>
        <pc:spChg chg="mod">
          <ac:chgData name="Carlos Andres Ospina Valencia" userId="8cc9101a-290a-446d-9741-de38650f2f2b" providerId="ADAL" clId="{3694CC22-E815-8E41-AD6E-4AFD3740D9C3}" dt="2023-02-20T16:48:16.452" v="1680" actId="20577"/>
          <ac:spMkLst>
            <pc:docMk/>
            <pc:sldMk cId="2515602254" sldId="261"/>
            <ac:spMk id="30" creationId="{1E2DC304-6187-4FA8-A4E9-73F1E3B67906}"/>
          </ac:spMkLst>
        </pc:spChg>
        <pc:spChg chg="mod">
          <ac:chgData name="Carlos Andres Ospina Valencia" userId="8cc9101a-290a-446d-9741-de38650f2f2b" providerId="ADAL" clId="{3694CC22-E815-8E41-AD6E-4AFD3740D9C3}" dt="2023-02-20T16:32:12.055" v="1244" actId="1076"/>
          <ac:spMkLst>
            <pc:docMk/>
            <pc:sldMk cId="2515602254" sldId="261"/>
            <ac:spMk id="31" creationId="{0D5403BB-C10A-1B36-64D6-45539EE13E3F}"/>
          </ac:spMkLst>
        </pc:spChg>
        <pc:spChg chg="mod">
          <ac:chgData name="Carlos Andres Ospina Valencia" userId="8cc9101a-290a-446d-9741-de38650f2f2b" providerId="ADAL" clId="{3694CC22-E815-8E41-AD6E-4AFD3740D9C3}" dt="2023-02-20T16:33:11.285" v="1277" actId="20577"/>
          <ac:spMkLst>
            <pc:docMk/>
            <pc:sldMk cId="2515602254" sldId="261"/>
            <ac:spMk id="59" creationId="{F1CF9AC6-3BB1-203A-0BDF-26AC98960C6F}"/>
          </ac:spMkLst>
        </pc:spChg>
        <pc:picChg chg="mod">
          <ac:chgData name="Carlos Andres Ospina Valencia" userId="8cc9101a-290a-446d-9741-de38650f2f2b" providerId="ADAL" clId="{3694CC22-E815-8E41-AD6E-4AFD3740D9C3}" dt="2023-02-20T16:32:20.270" v="1245" actId="14100"/>
          <ac:picMkLst>
            <pc:docMk/>
            <pc:sldMk cId="2515602254" sldId="261"/>
            <ac:picMk id="2" creationId="{1345EBC4-1506-5E6F-E15D-71432F6B8ECA}"/>
          </ac:picMkLst>
        </pc:picChg>
      </pc:sldChg>
      <pc:sldChg chg="addSp delSp modSp add del mod">
        <pc:chgData name="Carlos Andres Ospina Valencia" userId="8cc9101a-290a-446d-9741-de38650f2f2b" providerId="ADAL" clId="{3694CC22-E815-8E41-AD6E-4AFD3740D9C3}" dt="2023-02-20T15:38:37.623" v="1147" actId="2696"/>
        <pc:sldMkLst>
          <pc:docMk/>
          <pc:sldMk cId="3439717433" sldId="261"/>
        </pc:sldMkLst>
        <pc:spChg chg="add mod">
          <ac:chgData name="Carlos Andres Ospina Valencia" userId="8cc9101a-290a-446d-9741-de38650f2f2b" providerId="ADAL" clId="{3694CC22-E815-8E41-AD6E-4AFD3740D9C3}" dt="2023-02-20T15:12:04.027" v="1117" actId="14100"/>
          <ac:spMkLst>
            <pc:docMk/>
            <pc:sldMk cId="3439717433" sldId="261"/>
            <ac:spMk id="2" creationId="{E8ACE261-3D7B-5DF8-19C2-129AF6DEF139}"/>
          </ac:spMkLst>
        </pc:spChg>
        <pc:spChg chg="del">
          <ac:chgData name="Carlos Andres Ospina Valencia" userId="8cc9101a-290a-446d-9741-de38650f2f2b" providerId="ADAL" clId="{3694CC22-E815-8E41-AD6E-4AFD3740D9C3}" dt="2023-02-20T14:54:25.095" v="1072" actId="478"/>
          <ac:spMkLst>
            <pc:docMk/>
            <pc:sldMk cId="3439717433" sldId="261"/>
            <ac:spMk id="3" creationId="{C8B235B1-097B-3754-625A-E9D3E9B41A76}"/>
          </ac:spMkLst>
        </pc:spChg>
        <pc:spChg chg="add mod">
          <ac:chgData name="Carlos Andres Ospina Valencia" userId="8cc9101a-290a-446d-9741-de38650f2f2b" providerId="ADAL" clId="{3694CC22-E815-8E41-AD6E-4AFD3740D9C3}" dt="2023-02-20T15:14:37.023" v="1129" actId="14100"/>
          <ac:spMkLst>
            <pc:docMk/>
            <pc:sldMk cId="3439717433" sldId="261"/>
            <ac:spMk id="6" creationId="{B75C71F8-A9EE-4D34-05D8-DADF272E5802}"/>
          </ac:spMkLst>
        </pc:spChg>
        <pc:spChg chg="add mod">
          <ac:chgData name="Carlos Andres Ospina Valencia" userId="8cc9101a-290a-446d-9741-de38650f2f2b" providerId="ADAL" clId="{3694CC22-E815-8E41-AD6E-4AFD3740D9C3}" dt="2023-02-20T15:14:56.176" v="1132" actId="14100"/>
          <ac:spMkLst>
            <pc:docMk/>
            <pc:sldMk cId="3439717433" sldId="261"/>
            <ac:spMk id="7" creationId="{9A493D35-C4E5-C073-8D1F-8231C796F3C0}"/>
          </ac:spMkLst>
        </pc:spChg>
        <pc:spChg chg="del">
          <ac:chgData name="Carlos Andres Ospina Valencia" userId="8cc9101a-290a-446d-9741-de38650f2f2b" providerId="ADAL" clId="{3694CC22-E815-8E41-AD6E-4AFD3740D9C3}" dt="2023-02-20T15:01:01.257" v="1074" actId="478"/>
          <ac:spMkLst>
            <pc:docMk/>
            <pc:sldMk cId="3439717433" sldId="261"/>
            <ac:spMk id="8" creationId="{977DAC58-E4A1-6F58-735A-ECEC6E216E18}"/>
          </ac:spMkLst>
        </pc:spChg>
        <pc:spChg chg="add del">
          <ac:chgData name="Carlos Andres Ospina Valencia" userId="8cc9101a-290a-446d-9741-de38650f2f2b" providerId="ADAL" clId="{3694CC22-E815-8E41-AD6E-4AFD3740D9C3}" dt="2023-02-20T15:02:25.991" v="1097" actId="478"/>
          <ac:spMkLst>
            <pc:docMk/>
            <pc:sldMk cId="3439717433" sldId="261"/>
            <ac:spMk id="9" creationId="{BB79525F-9741-2CD6-3CCF-11E96F521BFF}"/>
          </ac:spMkLst>
        </pc:spChg>
        <pc:spChg chg="del">
          <ac:chgData name="Carlos Andres Ospina Valencia" userId="8cc9101a-290a-446d-9741-de38650f2f2b" providerId="ADAL" clId="{3694CC22-E815-8E41-AD6E-4AFD3740D9C3}" dt="2023-02-20T15:03:32.362" v="1102" actId="478"/>
          <ac:spMkLst>
            <pc:docMk/>
            <pc:sldMk cId="3439717433" sldId="261"/>
            <ac:spMk id="10" creationId="{37DEF4E7-8078-9D98-187D-40185222BAC7}"/>
          </ac:spMkLst>
        </pc:spChg>
        <pc:spChg chg="add mod">
          <ac:chgData name="Carlos Andres Ospina Valencia" userId="8cc9101a-290a-446d-9741-de38650f2f2b" providerId="ADAL" clId="{3694CC22-E815-8E41-AD6E-4AFD3740D9C3}" dt="2023-02-20T15:15:24.142" v="1137" actId="14100"/>
          <ac:spMkLst>
            <pc:docMk/>
            <pc:sldMk cId="3439717433" sldId="261"/>
            <ac:spMk id="11" creationId="{5DB8C858-EA25-81B7-B0C0-BBC8B75C81D1}"/>
          </ac:spMkLst>
        </pc:spChg>
        <pc:spChg chg="mod">
          <ac:chgData name="Carlos Andres Ospina Valencia" userId="8cc9101a-290a-446d-9741-de38650f2f2b" providerId="ADAL" clId="{3694CC22-E815-8E41-AD6E-4AFD3740D9C3}" dt="2023-02-20T15:11:48.422" v="1115" actId="1076"/>
          <ac:spMkLst>
            <pc:docMk/>
            <pc:sldMk cId="3439717433" sldId="261"/>
            <ac:spMk id="18" creationId="{8C67EBCC-7EB1-A2B9-BEB3-11DE6297F58A}"/>
          </ac:spMkLst>
        </pc:spChg>
        <pc:spChg chg="mod">
          <ac:chgData name="Carlos Andres Ospina Valencia" userId="8cc9101a-290a-446d-9741-de38650f2f2b" providerId="ADAL" clId="{3694CC22-E815-8E41-AD6E-4AFD3740D9C3}" dt="2023-02-20T15:14:10.572" v="1126" actId="14100"/>
          <ac:spMkLst>
            <pc:docMk/>
            <pc:sldMk cId="3439717433" sldId="261"/>
            <ac:spMk id="19" creationId="{97C9EC8C-2421-4D27-CF09-15448A1C71B9}"/>
          </ac:spMkLst>
        </pc:spChg>
        <pc:spChg chg="mod">
          <ac:chgData name="Carlos Andres Ospina Valencia" userId="8cc9101a-290a-446d-9741-de38650f2f2b" providerId="ADAL" clId="{3694CC22-E815-8E41-AD6E-4AFD3740D9C3}" dt="2023-02-20T15:14:32.636" v="1128" actId="1076"/>
          <ac:spMkLst>
            <pc:docMk/>
            <pc:sldMk cId="3439717433" sldId="261"/>
            <ac:spMk id="25" creationId="{F8FBE8E5-233A-466B-1BB3-E2EEE44A2FB2}"/>
          </ac:spMkLst>
        </pc:spChg>
        <pc:spChg chg="mod">
          <ac:chgData name="Carlos Andres Ospina Valencia" userId="8cc9101a-290a-446d-9741-de38650f2f2b" providerId="ADAL" clId="{3694CC22-E815-8E41-AD6E-4AFD3740D9C3}" dt="2023-02-20T15:14:28.838" v="1127" actId="1076"/>
          <ac:spMkLst>
            <pc:docMk/>
            <pc:sldMk cId="3439717433" sldId="261"/>
            <ac:spMk id="27" creationId="{6B79089A-56E0-AFB6-AD0A-7C7F89EE606A}"/>
          </ac:spMkLst>
        </pc:spChg>
        <pc:spChg chg="mod">
          <ac:chgData name="Carlos Andres Ospina Valencia" userId="8cc9101a-290a-446d-9741-de38650f2f2b" providerId="ADAL" clId="{3694CC22-E815-8E41-AD6E-4AFD3740D9C3}" dt="2023-02-20T15:14:49.470" v="1131" actId="1076"/>
          <ac:spMkLst>
            <pc:docMk/>
            <pc:sldMk cId="3439717433" sldId="261"/>
            <ac:spMk id="28" creationId="{C44353AF-C0A7-F312-FCD4-8B2D632DEEB8}"/>
          </ac:spMkLst>
        </pc:spChg>
        <pc:spChg chg="mod">
          <ac:chgData name="Carlos Andres Ospina Valencia" userId="8cc9101a-290a-446d-9741-de38650f2f2b" providerId="ADAL" clId="{3694CC22-E815-8E41-AD6E-4AFD3740D9C3}" dt="2023-02-20T15:14:45.977" v="1130" actId="1076"/>
          <ac:spMkLst>
            <pc:docMk/>
            <pc:sldMk cId="3439717433" sldId="261"/>
            <ac:spMk id="29" creationId="{C7FF3F76-BC8A-191C-69BF-331FE480C445}"/>
          </ac:spMkLst>
        </pc:spChg>
        <pc:spChg chg="mod">
          <ac:chgData name="Carlos Andres Ospina Valencia" userId="8cc9101a-290a-446d-9741-de38650f2f2b" providerId="ADAL" clId="{3694CC22-E815-8E41-AD6E-4AFD3740D9C3}" dt="2023-02-20T15:16:26.465" v="1140" actId="1076"/>
          <ac:spMkLst>
            <pc:docMk/>
            <pc:sldMk cId="3439717433" sldId="261"/>
            <ac:spMk id="30" creationId="{1E2DC304-6187-4FA8-A4E9-73F1E3B67906}"/>
          </ac:spMkLst>
        </pc:spChg>
        <pc:spChg chg="mod">
          <ac:chgData name="Carlos Andres Ospina Valencia" userId="8cc9101a-290a-446d-9741-de38650f2f2b" providerId="ADAL" clId="{3694CC22-E815-8E41-AD6E-4AFD3740D9C3}" dt="2023-02-20T15:16:47.829" v="1145" actId="1076"/>
          <ac:spMkLst>
            <pc:docMk/>
            <pc:sldMk cId="3439717433" sldId="261"/>
            <ac:spMk id="31" creationId="{0D5403BB-C10A-1B36-64D6-45539EE13E3F}"/>
          </ac:spMkLst>
        </pc:spChg>
        <pc:spChg chg="mod">
          <ac:chgData name="Carlos Andres Ospina Valencia" userId="8cc9101a-290a-446d-9741-de38650f2f2b" providerId="ADAL" clId="{3694CC22-E815-8E41-AD6E-4AFD3740D9C3}" dt="2023-02-20T15:15:16.783" v="1136" actId="1076"/>
          <ac:spMkLst>
            <pc:docMk/>
            <pc:sldMk cId="3439717433" sldId="261"/>
            <ac:spMk id="59" creationId="{F1CF9AC6-3BB1-203A-0BDF-26AC98960C6F}"/>
          </ac:spMkLst>
        </pc:spChg>
      </pc:sldChg>
      <pc:sldChg chg="add del">
        <pc:chgData name="Carlos Andres Ospina Valencia" userId="8cc9101a-290a-446d-9741-de38650f2f2b" providerId="ADAL" clId="{3694CC22-E815-8E41-AD6E-4AFD3740D9C3}" dt="2023-02-20T16:55:38.720" v="2006" actId="2696"/>
        <pc:sldMkLst>
          <pc:docMk/>
          <pc:sldMk cId="3925409202" sldId="262"/>
        </pc:sldMkLst>
      </pc:sldChg>
      <pc:sldChg chg="modSp add mod">
        <pc:chgData name="Carlos Andres Ospina Valencia" userId="8cc9101a-290a-446d-9741-de38650f2f2b" providerId="ADAL" clId="{3694CC22-E815-8E41-AD6E-4AFD3740D9C3}" dt="2023-02-20T21:05:53.180" v="3282"/>
        <pc:sldMkLst>
          <pc:docMk/>
          <pc:sldMk cId="2195549017" sldId="263"/>
        </pc:sldMkLst>
        <pc:spChg chg="mod">
          <ac:chgData name="Carlos Andres Ospina Valencia" userId="8cc9101a-290a-446d-9741-de38650f2f2b" providerId="ADAL" clId="{3694CC22-E815-8E41-AD6E-4AFD3740D9C3}" dt="2023-02-20T21:05:24.481" v="3254" actId="20577"/>
          <ac:spMkLst>
            <pc:docMk/>
            <pc:sldMk cId="2195549017" sldId="263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3694CC22-E815-8E41-AD6E-4AFD3740D9C3}" dt="2023-02-20T21:05:41.395" v="3279" actId="20577"/>
          <ac:spMkLst>
            <pc:docMk/>
            <pc:sldMk cId="2195549017" sldId="263"/>
            <ac:spMk id="19" creationId="{97C9EC8C-2421-4D27-CF09-15448A1C71B9}"/>
          </ac:spMkLst>
        </pc:spChg>
        <pc:spChg chg="mod">
          <ac:chgData name="Carlos Andres Ospina Valencia" userId="8cc9101a-290a-446d-9741-de38650f2f2b" providerId="ADAL" clId="{3694CC22-E815-8E41-AD6E-4AFD3740D9C3}" dt="2023-02-20T21:05:47.781" v="3280"/>
          <ac:spMkLst>
            <pc:docMk/>
            <pc:sldMk cId="2195549017" sldId="263"/>
            <ac:spMk id="27" creationId="{6B79089A-56E0-AFB6-AD0A-7C7F89EE606A}"/>
          </ac:spMkLst>
        </pc:spChg>
        <pc:spChg chg="mod">
          <ac:chgData name="Carlos Andres Ospina Valencia" userId="8cc9101a-290a-446d-9741-de38650f2f2b" providerId="ADAL" clId="{3694CC22-E815-8E41-AD6E-4AFD3740D9C3}" dt="2023-02-20T21:05:49.571" v="3281"/>
          <ac:spMkLst>
            <pc:docMk/>
            <pc:sldMk cId="2195549017" sldId="263"/>
            <ac:spMk id="29" creationId="{C7FF3F76-BC8A-191C-69BF-331FE480C445}"/>
          </ac:spMkLst>
        </pc:spChg>
        <pc:spChg chg="mod">
          <ac:chgData name="Carlos Andres Ospina Valencia" userId="8cc9101a-290a-446d-9741-de38650f2f2b" providerId="ADAL" clId="{3694CC22-E815-8E41-AD6E-4AFD3740D9C3}" dt="2023-02-20T21:05:53.180" v="3282"/>
          <ac:spMkLst>
            <pc:docMk/>
            <pc:sldMk cId="2195549017" sldId="263"/>
            <ac:spMk id="31" creationId="{0D5403BB-C10A-1B36-64D6-45539EE13E3F}"/>
          </ac:spMkLst>
        </pc:spChg>
      </pc:sldChg>
    </pc:docChg>
  </pc:docChgLst>
  <pc:docChgLst>
    <pc:chgData name="Carlos Andres Ospina Valencia" userId="8cc9101a-290a-446d-9741-de38650f2f2b" providerId="ADAL" clId="{2B5171D3-0705-6F41-925B-9FE47820F02C}"/>
    <pc:docChg chg="undo redo custSel addSld modSld sldOrd">
      <pc:chgData name="Carlos Andres Ospina Valencia" userId="8cc9101a-290a-446d-9741-de38650f2f2b" providerId="ADAL" clId="{2B5171D3-0705-6F41-925B-9FE47820F02C}" dt="2023-02-07T20:12:47.996" v="752" actId="1076"/>
      <pc:docMkLst>
        <pc:docMk/>
      </pc:docMkLst>
      <pc:sldChg chg="addSp modSp mod">
        <pc:chgData name="Carlos Andres Ospina Valencia" userId="8cc9101a-290a-446d-9741-de38650f2f2b" providerId="ADAL" clId="{2B5171D3-0705-6F41-925B-9FE47820F02C}" dt="2023-02-07T20:04:18.821" v="745" actId="404"/>
        <pc:sldMkLst>
          <pc:docMk/>
          <pc:sldMk cId="4102969952" sldId="257"/>
        </pc:sldMkLst>
        <pc:spChg chg="mod">
          <ac:chgData name="Carlos Andres Ospina Valencia" userId="8cc9101a-290a-446d-9741-de38650f2f2b" providerId="ADAL" clId="{2B5171D3-0705-6F41-925B-9FE47820F02C}" dt="2023-02-07T20:00:08.560" v="716" actId="20577"/>
          <ac:spMkLst>
            <pc:docMk/>
            <pc:sldMk cId="4102969952" sldId="257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2B5171D3-0705-6F41-925B-9FE47820F02C}" dt="2023-02-07T19:49:44.517" v="646" actId="20577"/>
          <ac:spMkLst>
            <pc:docMk/>
            <pc:sldMk cId="4102969952" sldId="257"/>
            <ac:spMk id="13" creationId="{BE3B737C-833B-3DBC-7164-70A3A5D40057}"/>
          </ac:spMkLst>
        </pc:spChg>
        <pc:spChg chg="mod">
          <ac:chgData name="Carlos Andres Ospina Valencia" userId="8cc9101a-290a-446d-9741-de38650f2f2b" providerId="ADAL" clId="{2B5171D3-0705-6F41-925B-9FE47820F02C}" dt="2023-02-07T19:49:46.694" v="652" actId="20577"/>
          <ac:spMkLst>
            <pc:docMk/>
            <pc:sldMk cId="4102969952" sldId="257"/>
            <ac:spMk id="14" creationId="{2644E668-1666-4069-5B0E-02CC73F4D262}"/>
          </ac:spMkLst>
        </pc:spChg>
        <pc:spChg chg="add mod">
          <ac:chgData name="Carlos Andres Ospina Valencia" userId="8cc9101a-290a-446d-9741-de38650f2f2b" providerId="ADAL" clId="{2B5171D3-0705-6F41-925B-9FE47820F02C}" dt="2023-02-07T19:55:47.471" v="669"/>
          <ac:spMkLst>
            <pc:docMk/>
            <pc:sldMk cId="4102969952" sldId="257"/>
            <ac:spMk id="26" creationId="{028F2043-8745-5108-C571-DB770C159B66}"/>
          </ac:spMkLst>
        </pc:spChg>
        <pc:spChg chg="add mod">
          <ac:chgData name="Carlos Andres Ospina Valencia" userId="8cc9101a-290a-446d-9741-de38650f2f2b" providerId="ADAL" clId="{2B5171D3-0705-6F41-925B-9FE47820F02C}" dt="2023-02-07T20:04:18.821" v="745" actId="404"/>
          <ac:spMkLst>
            <pc:docMk/>
            <pc:sldMk cId="4102969952" sldId="257"/>
            <ac:spMk id="27" creationId="{C6F34D9C-09B6-CED7-577F-29C902D7FB77}"/>
          </ac:spMkLst>
        </pc:spChg>
      </pc:sldChg>
      <pc:sldChg chg="addSp delSp modSp mod">
        <pc:chgData name="Carlos Andres Ospina Valencia" userId="8cc9101a-290a-446d-9741-de38650f2f2b" providerId="ADAL" clId="{2B5171D3-0705-6F41-925B-9FE47820F02C}" dt="2023-02-07T20:04:33.606" v="748" actId="404"/>
        <pc:sldMkLst>
          <pc:docMk/>
          <pc:sldMk cId="3938502481" sldId="258"/>
        </pc:sldMkLst>
        <pc:spChg chg="add mod">
          <ac:chgData name="Carlos Andres Ospina Valencia" userId="8cc9101a-290a-446d-9741-de38650f2f2b" providerId="ADAL" clId="{2B5171D3-0705-6F41-925B-9FE47820F02C}" dt="2023-02-07T19:43:42.732" v="550" actId="1076"/>
          <ac:spMkLst>
            <pc:docMk/>
            <pc:sldMk cId="3938502481" sldId="258"/>
            <ac:spMk id="2" creationId="{EDCD8816-6A55-33D0-E31A-620AB1E16124}"/>
          </ac:spMkLst>
        </pc:spChg>
        <pc:spChg chg="mod">
          <ac:chgData name="Carlos Andres Ospina Valencia" userId="8cc9101a-290a-446d-9741-de38650f2f2b" providerId="ADAL" clId="{2B5171D3-0705-6F41-925B-9FE47820F02C}" dt="2023-02-07T19:45:22.481" v="574" actId="20577"/>
          <ac:spMkLst>
            <pc:docMk/>
            <pc:sldMk cId="3938502481" sldId="258"/>
            <ac:spMk id="6" creationId="{F409A85C-9FC3-AE7D-0B1B-8839074218C5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7" creationId="{399AFFBF-8F34-0D5B-4A96-68D8D24F8BEE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8" creationId="{8E6961F0-C25B-7EDF-038A-A33FEE854115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9" creationId="{FE519970-6CF9-2080-2A64-57587DCB34AE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10" creationId="{FE1FCEA2-07C7-824F-FFA5-6CD6BB9835B9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11" creationId="{A0636395-DF4B-C329-FE82-322E88C6FB7E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12" creationId="{4707CE46-53FE-BB5B-BC69-5BFE9D78AB70}"/>
          </ac:spMkLst>
        </pc:spChg>
        <pc:spChg chg="add mod">
          <ac:chgData name="Carlos Andres Ospina Valencia" userId="8cc9101a-290a-446d-9741-de38650f2f2b" providerId="ADAL" clId="{2B5171D3-0705-6F41-925B-9FE47820F02C}" dt="2023-02-07T19:46:52.240" v="591" actId="207"/>
          <ac:spMkLst>
            <pc:docMk/>
            <pc:sldMk cId="3938502481" sldId="258"/>
            <ac:spMk id="13" creationId="{249F1829-672F-1913-16B5-30C6C3A4BB71}"/>
          </ac:spMkLst>
        </pc:spChg>
        <pc:spChg chg="add mod">
          <ac:chgData name="Carlos Andres Ospina Valencia" userId="8cc9101a-290a-446d-9741-de38650f2f2b" providerId="ADAL" clId="{2B5171D3-0705-6F41-925B-9FE47820F02C}" dt="2023-02-07T19:46:56.144" v="592" actId="207"/>
          <ac:spMkLst>
            <pc:docMk/>
            <pc:sldMk cId="3938502481" sldId="258"/>
            <ac:spMk id="14" creationId="{431CF263-C1A4-196E-811C-24A32B451A47}"/>
          </ac:spMkLst>
        </pc:spChg>
        <pc:spChg chg="add del mod">
          <ac:chgData name="Carlos Andres Ospina Valencia" userId="8cc9101a-290a-446d-9741-de38650f2f2b" providerId="ADAL" clId="{2B5171D3-0705-6F41-925B-9FE47820F02C}" dt="2023-02-07T19:47:27.177" v="597" actId="21"/>
          <ac:spMkLst>
            <pc:docMk/>
            <pc:sldMk cId="3938502481" sldId="258"/>
            <ac:spMk id="15" creationId="{1138E99D-948B-88D1-0523-CD83CC790448}"/>
          </ac:spMkLst>
        </pc:spChg>
        <pc:spChg chg="add del mod">
          <ac:chgData name="Carlos Andres Ospina Valencia" userId="8cc9101a-290a-446d-9741-de38650f2f2b" providerId="ADAL" clId="{2B5171D3-0705-6F41-925B-9FE47820F02C}" dt="2023-02-07T19:47:27.177" v="597" actId="21"/>
          <ac:spMkLst>
            <pc:docMk/>
            <pc:sldMk cId="3938502481" sldId="258"/>
            <ac:spMk id="16" creationId="{6F0A8313-2033-0A42-86A0-AB07D9FDBAE6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17" creationId="{0979A3D4-8EB6-F352-1EAD-7FBE3AB44E25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18" creationId="{8A8EE573-479D-E83B-2184-1E55BA3A6AA4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19" creationId="{8CFC89E8-0D06-0953-7BBC-BB7A85414101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20" creationId="{8B80CC56-9303-A1AC-BF47-62235B78919A}"/>
          </ac:spMkLst>
        </pc:spChg>
        <pc:spChg chg="add mod">
          <ac:chgData name="Carlos Andres Ospina Valencia" userId="8cc9101a-290a-446d-9741-de38650f2f2b" providerId="ADAL" clId="{2B5171D3-0705-6F41-925B-9FE47820F02C}" dt="2023-02-07T20:04:33.606" v="748" actId="404"/>
          <ac:spMkLst>
            <pc:docMk/>
            <pc:sldMk cId="3938502481" sldId="258"/>
            <ac:spMk id="21" creationId="{9505A43C-C326-C6FF-E439-0FF681CDE6D4}"/>
          </ac:spMkLst>
        </pc:spChg>
        <pc:spChg chg="mod">
          <ac:chgData name="Carlos Andres Ospina Valencia" userId="8cc9101a-290a-446d-9741-de38650f2f2b" providerId="ADAL" clId="{2B5171D3-0705-6F41-925B-9FE47820F02C}" dt="2023-02-07T19:44:27.033" v="561" actId="20577"/>
          <ac:spMkLst>
            <pc:docMk/>
            <pc:sldMk cId="3938502481" sldId="258"/>
            <ac:spMk id="37" creationId="{70BB26A2-9CDB-4CBF-AF26-BD85DD67A51C}"/>
          </ac:spMkLst>
        </pc:spChg>
        <pc:picChg chg="add mod">
          <ac:chgData name="Carlos Andres Ospina Valencia" userId="8cc9101a-290a-446d-9741-de38650f2f2b" providerId="ADAL" clId="{2B5171D3-0705-6F41-925B-9FE47820F02C}" dt="2023-02-07T19:43:56.128" v="555" actId="1037"/>
          <ac:picMkLst>
            <pc:docMk/>
            <pc:sldMk cId="3938502481" sldId="258"/>
            <ac:picMk id="3" creationId="{C78790F3-9FA0-CC03-1CD0-C76B82EB6342}"/>
          </ac:picMkLst>
        </pc:picChg>
      </pc:sldChg>
      <pc:sldChg chg="addSp delSp modSp mod ord">
        <pc:chgData name="Carlos Andres Ospina Valencia" userId="8cc9101a-290a-446d-9741-de38650f2f2b" providerId="ADAL" clId="{2B5171D3-0705-6F41-925B-9FE47820F02C}" dt="2023-02-07T20:12:47.996" v="752" actId="1076"/>
        <pc:sldMkLst>
          <pc:docMk/>
          <pc:sldMk cId="3829447470" sldId="259"/>
        </pc:sldMkLst>
        <pc:spChg chg="mod">
          <ac:chgData name="Carlos Andres Ospina Valencia" userId="8cc9101a-290a-446d-9741-de38650f2f2b" providerId="ADAL" clId="{2B5171D3-0705-6F41-925B-9FE47820F02C}" dt="2023-02-07T19:21:10.881" v="386" actId="1076"/>
          <ac:spMkLst>
            <pc:docMk/>
            <pc:sldMk cId="3829447470" sldId="259"/>
            <ac:spMk id="2" creationId="{B3ED826E-905A-8282-FD9B-D393882FB105}"/>
          </ac:spMkLst>
        </pc:spChg>
        <pc:spChg chg="mod">
          <ac:chgData name="Carlos Andres Ospina Valencia" userId="8cc9101a-290a-446d-9741-de38650f2f2b" providerId="ADAL" clId="{2B5171D3-0705-6F41-925B-9FE47820F02C}" dt="2023-02-07T19:21:06.597" v="385" actId="14100"/>
          <ac:spMkLst>
            <pc:docMk/>
            <pc:sldMk cId="3829447470" sldId="259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2B5171D3-0705-6F41-925B-9FE47820F02C}" dt="2023-02-03T17:01:07.362" v="41" actId="1076"/>
          <ac:spMkLst>
            <pc:docMk/>
            <pc:sldMk cId="3829447470" sldId="259"/>
            <ac:spMk id="4" creationId="{78ED50DA-6D6B-4C76-B848-DD914ED9FB62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6" creationId="{F409A85C-9FC3-AE7D-0B1B-8839074218C5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7" creationId="{399AFFBF-8F34-0D5B-4A96-68D8D24F8BEE}"/>
          </ac:spMkLst>
        </pc:spChg>
        <pc:spChg chg="add mod">
          <ac:chgData name="Carlos Andres Ospina Valencia" userId="8cc9101a-290a-446d-9741-de38650f2f2b" providerId="ADAL" clId="{2B5171D3-0705-6F41-925B-9FE47820F02C}" dt="2023-02-07T19:20:49.494" v="382" actId="14100"/>
          <ac:spMkLst>
            <pc:docMk/>
            <pc:sldMk cId="3829447470" sldId="259"/>
            <ac:spMk id="8" creationId="{35711DEC-DFA9-FAD8-578C-4A0A00A666FA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8" creationId="{8E6961F0-C25B-7EDF-038A-A33FEE854115}"/>
          </ac:spMkLst>
        </pc:spChg>
        <pc:spChg chg="add mod">
          <ac:chgData name="Carlos Andres Ospina Valencia" userId="8cc9101a-290a-446d-9741-de38650f2f2b" providerId="ADAL" clId="{2B5171D3-0705-6F41-925B-9FE47820F02C}" dt="2023-02-07T17:00:14.878" v="307" actId="14100"/>
          <ac:spMkLst>
            <pc:docMk/>
            <pc:sldMk cId="3829447470" sldId="259"/>
            <ac:spMk id="9" creationId="{4F477EE7-A7F3-C8A6-1F92-7CB1CDBBE977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9" creationId="{FE519970-6CF9-2080-2A64-57587DCB34AE}"/>
          </ac:spMkLst>
        </pc:spChg>
        <pc:spChg chg="add mod">
          <ac:chgData name="Carlos Andres Ospina Valencia" userId="8cc9101a-290a-446d-9741-de38650f2f2b" providerId="ADAL" clId="{2B5171D3-0705-6F41-925B-9FE47820F02C}" dt="2023-02-07T17:01:07.870" v="320" actId="14100"/>
          <ac:spMkLst>
            <pc:docMk/>
            <pc:sldMk cId="3829447470" sldId="259"/>
            <ac:spMk id="10" creationId="{60950EA2-3073-C1B2-AA3A-FAEBC70438D9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10" creationId="{FE1FCEA2-07C7-824F-FFA5-6CD6BB9835B9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11" creationId="{A0636395-DF4B-C329-FE82-322E88C6FB7E}"/>
          </ac:spMkLst>
        </pc:spChg>
        <pc:spChg chg="add mod">
          <ac:chgData name="Carlos Andres Ospina Valencia" userId="8cc9101a-290a-446d-9741-de38650f2f2b" providerId="ADAL" clId="{2B5171D3-0705-6F41-925B-9FE47820F02C}" dt="2023-02-07T19:19:51.534" v="360" actId="1076"/>
          <ac:spMkLst>
            <pc:docMk/>
            <pc:sldMk cId="3829447470" sldId="259"/>
            <ac:spMk id="11" creationId="{AF22C6C4-7B24-9858-7BF3-DBF6966C9B94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3" creationId="{BE3B737C-833B-3DBC-7164-70A3A5D40057}"/>
          </ac:spMkLst>
        </pc:spChg>
        <pc:spChg chg="add mod">
          <ac:chgData name="Carlos Andres Ospina Valencia" userId="8cc9101a-290a-446d-9741-de38650f2f2b" providerId="ADAL" clId="{2B5171D3-0705-6F41-925B-9FE47820F02C}" dt="2023-02-07T20:12:47.996" v="752" actId="1076"/>
          <ac:spMkLst>
            <pc:docMk/>
            <pc:sldMk cId="3829447470" sldId="259"/>
            <ac:spMk id="13" creationId="{E8E5DAEA-24C3-518C-8927-E6FFE7E27E7C}"/>
          </ac:spMkLst>
        </pc:spChg>
        <pc:spChg chg="add mod">
          <ac:chgData name="Carlos Andres Ospina Valencia" userId="8cc9101a-290a-446d-9741-de38650f2f2b" providerId="ADAL" clId="{2B5171D3-0705-6F41-925B-9FE47820F02C}" dt="2023-02-07T19:18:23.775" v="323" actId="121"/>
          <ac:spMkLst>
            <pc:docMk/>
            <pc:sldMk cId="3829447470" sldId="259"/>
            <ac:spMk id="14" creationId="{0DCBDE7B-9CE6-A9BD-F514-21B27CBB98AD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5" creationId="{DE4E4CD9-6CE8-29CE-5123-184F887A8B15}"/>
          </ac:spMkLst>
        </pc:spChg>
        <pc:spChg chg="add mod">
          <ac:chgData name="Carlos Andres Ospina Valencia" userId="8cc9101a-290a-446d-9741-de38650f2f2b" providerId="ADAL" clId="{2B5171D3-0705-6F41-925B-9FE47820F02C}" dt="2023-02-07T19:20:37.297" v="381" actId="1036"/>
          <ac:spMkLst>
            <pc:docMk/>
            <pc:sldMk cId="3829447470" sldId="259"/>
            <ac:spMk id="15" creationId="{E1322550-4938-621A-DCD0-C28B4EAA9218}"/>
          </ac:spMkLst>
        </pc:spChg>
        <pc:spChg chg="add mod">
          <ac:chgData name="Carlos Andres Ospina Valencia" userId="8cc9101a-290a-446d-9741-de38650f2f2b" providerId="ADAL" clId="{2B5171D3-0705-6F41-925B-9FE47820F02C}" dt="2023-02-07T19:20:33.417" v="379" actId="1035"/>
          <ac:spMkLst>
            <pc:docMk/>
            <pc:sldMk cId="3829447470" sldId="259"/>
            <ac:spMk id="16" creationId="{1A0FB091-E024-844F-567C-745509EFA6E3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7" creationId="{9C3F6B1D-BFC4-6053-DE1C-9CE0ECD938AF}"/>
          </ac:spMkLst>
        </pc:spChg>
        <pc:spChg chg="add mod">
          <ac:chgData name="Carlos Andres Ospina Valencia" userId="8cc9101a-290a-446d-9741-de38650f2f2b" providerId="ADAL" clId="{2B5171D3-0705-6F41-925B-9FE47820F02C}" dt="2023-02-07T20:04:25.721" v="746" actId="404"/>
          <ac:spMkLst>
            <pc:docMk/>
            <pc:sldMk cId="3829447470" sldId="259"/>
            <ac:spMk id="18" creationId="{A8B3F98C-8320-F3D1-5A7C-6D696A818655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20" creationId="{175A57D7-65A2-BA8F-EA5C-6793A27B2687}"/>
          </ac:spMkLst>
        </pc:spChg>
        <pc:spChg chg="mod">
          <ac:chgData name="Carlos Andres Ospina Valencia" userId="8cc9101a-290a-446d-9741-de38650f2f2b" providerId="ADAL" clId="{2B5171D3-0705-6F41-925B-9FE47820F02C}" dt="2023-02-07T19:19:51.534" v="360" actId="1076"/>
          <ac:spMkLst>
            <pc:docMk/>
            <pc:sldMk cId="3829447470" sldId="259"/>
            <ac:spMk id="21" creationId="{8092DD42-06AE-2462-748C-54F43C02C5A6}"/>
          </ac:spMkLst>
        </pc:spChg>
        <pc:spChg chg="mod">
          <ac:chgData name="Carlos Andres Ospina Valencia" userId="8cc9101a-290a-446d-9741-de38650f2f2b" providerId="ADAL" clId="{2B5171D3-0705-6F41-925B-9FE47820F02C}" dt="2023-02-07T19:19:51.534" v="360" actId="1076"/>
          <ac:spMkLst>
            <pc:docMk/>
            <pc:sldMk cId="3829447470" sldId="259"/>
            <ac:spMk id="22" creationId="{4CD236FA-58DA-9B96-B038-4A698AE955ED}"/>
          </ac:spMkLst>
        </pc:spChg>
        <pc:spChg chg="mod">
          <ac:chgData name="Carlos Andres Ospina Valencia" userId="8cc9101a-290a-446d-9741-de38650f2f2b" providerId="ADAL" clId="{2B5171D3-0705-6F41-925B-9FE47820F02C}" dt="2023-02-07T19:19:02.774" v="344" actId="14100"/>
          <ac:spMkLst>
            <pc:docMk/>
            <pc:sldMk cId="3829447470" sldId="259"/>
            <ac:spMk id="23" creationId="{515BA289-A3B3-B858-1C7F-EA8733B8478C}"/>
          </ac:spMkLst>
        </pc:spChg>
        <pc:spChg chg="mod">
          <ac:chgData name="Carlos Andres Ospina Valencia" userId="8cc9101a-290a-446d-9741-de38650f2f2b" providerId="ADAL" clId="{2B5171D3-0705-6F41-925B-9FE47820F02C}" dt="2023-02-07T19:19:25.178" v="355" actId="1076"/>
          <ac:spMkLst>
            <pc:docMk/>
            <pc:sldMk cId="3829447470" sldId="259"/>
            <ac:spMk id="24" creationId="{25F92137-609E-B7A6-7CA8-01FA39D1567A}"/>
          </ac:spMkLst>
        </pc:spChg>
        <pc:spChg chg="mod">
          <ac:chgData name="Carlos Andres Ospina Valencia" userId="8cc9101a-290a-446d-9741-de38650f2f2b" providerId="ADAL" clId="{2B5171D3-0705-6F41-925B-9FE47820F02C}" dt="2023-02-07T19:19:13.477" v="346" actId="14100"/>
          <ac:spMkLst>
            <pc:docMk/>
            <pc:sldMk cId="3829447470" sldId="259"/>
            <ac:spMk id="25" creationId="{1A8B8AF1-276F-3829-4FF7-F4951767338C}"/>
          </ac:spMkLst>
        </pc:spChg>
        <pc:spChg chg="add mod">
          <ac:chgData name="Carlos Andres Ospina Valencia" userId="8cc9101a-290a-446d-9741-de38650f2f2b" providerId="ADAL" clId="{2B5171D3-0705-6F41-925B-9FE47820F02C}" dt="2023-02-07T19:20:54.278" v="384" actId="14100"/>
          <ac:spMkLst>
            <pc:docMk/>
            <pc:sldMk cId="3829447470" sldId="259"/>
            <ac:spMk id="26" creationId="{8ABAD5DA-64BB-15BC-311E-8424A84F0E10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37" creationId="{70BB26A2-9CDB-4CBF-AF26-BD85DD67A51C}"/>
          </ac:spMkLst>
        </pc:spChg>
        <pc:spChg chg="mod">
          <ac:chgData name="Carlos Andres Ospina Valencia" userId="8cc9101a-290a-446d-9741-de38650f2f2b" providerId="ADAL" clId="{2B5171D3-0705-6F41-925B-9FE47820F02C}" dt="2023-02-07T17:00:56.301" v="316" actId="1076"/>
          <ac:spMkLst>
            <pc:docMk/>
            <pc:sldMk cId="3829447470" sldId="259"/>
            <ac:spMk id="40" creationId="{68CC49AB-8ECF-913A-F882-B5A746A58DCE}"/>
          </ac:spMkLst>
        </pc:spChg>
        <pc:spChg chg="mod">
          <ac:chgData name="Carlos Andres Ospina Valencia" userId="8cc9101a-290a-446d-9741-de38650f2f2b" providerId="ADAL" clId="{2B5171D3-0705-6F41-925B-9FE47820F02C}" dt="2023-02-07T19:19:25.178" v="355" actId="1076"/>
          <ac:spMkLst>
            <pc:docMk/>
            <pc:sldMk cId="3829447470" sldId="259"/>
            <ac:spMk id="41" creationId="{C1B73C7A-E193-B27D-B501-3E94A09B185B}"/>
          </ac:spMkLst>
        </pc:spChg>
        <pc:spChg chg="mod">
          <ac:chgData name="Carlos Andres Ospina Valencia" userId="8cc9101a-290a-446d-9741-de38650f2f2b" providerId="ADAL" clId="{2B5171D3-0705-6F41-925B-9FE47820F02C}" dt="2023-02-07T17:00:43.615" v="314" actId="1076"/>
          <ac:spMkLst>
            <pc:docMk/>
            <pc:sldMk cId="3829447470" sldId="259"/>
            <ac:spMk id="42" creationId="{1B9CA00F-FB11-F240-6ED2-5EC3B4412FFD}"/>
          </ac:spMkLst>
        </pc:spChg>
        <pc:spChg chg="mod">
          <ac:chgData name="Carlos Andres Ospina Valencia" userId="8cc9101a-290a-446d-9741-de38650f2f2b" providerId="ADAL" clId="{2B5171D3-0705-6F41-925B-9FE47820F02C}" dt="2023-02-07T19:19:42.965" v="359" actId="14100"/>
          <ac:spMkLst>
            <pc:docMk/>
            <pc:sldMk cId="3829447470" sldId="259"/>
            <ac:spMk id="43" creationId="{74FA071E-760A-4ACF-9F9A-83E5DE4E2038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46" creationId="{AA89A0A2-DC86-4788-86A7-424B8E056D03}"/>
          </ac:spMkLst>
        </pc:spChg>
        <pc:spChg chg="mod">
          <ac:chgData name="Carlos Andres Ospina Valencia" userId="8cc9101a-290a-446d-9741-de38650f2f2b" providerId="ADAL" clId="{2B5171D3-0705-6F41-925B-9FE47820F02C}" dt="2023-02-07T17:00:25.129" v="308" actId="14100"/>
          <ac:spMkLst>
            <pc:docMk/>
            <pc:sldMk cId="3829447470" sldId="259"/>
            <ac:spMk id="49" creationId="{A4FC88DF-525D-486C-B9CB-057D9CF77FF6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1" creationId="{CC5AEEA2-496D-CD68-AA12-A5DA73BDFA67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2" creationId="{B40980B2-28F6-57A9-BDD3-5BDB72B06DFB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3" creationId="{DEEC09D7-1636-76C4-2C7D-56C22E1C1E8D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4" creationId="{935B597F-15AF-FD84-4CB4-342F24BD6382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5" creationId="{6207551C-8E2D-AC68-B82B-E66EF8CC1C7F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6" creationId="{CD2D3C7D-9A9E-1E38-ED85-8FA28C855E76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7" creationId="{C5A3C070-FEC7-94FA-6B79-FA893C038868}"/>
          </ac:spMkLst>
        </pc:spChg>
        <pc:picChg chg="add mod">
          <ac:chgData name="Carlos Andres Ospina Valencia" userId="8cc9101a-290a-446d-9741-de38650f2f2b" providerId="ADAL" clId="{2B5171D3-0705-6F41-925B-9FE47820F02C}" dt="2023-02-07T17:00:12.227" v="306" actId="1076"/>
          <ac:picMkLst>
            <pc:docMk/>
            <pc:sldMk cId="3829447470" sldId="259"/>
            <ac:picMk id="6" creationId="{122EE3E7-044F-8064-7065-947953A52B00}"/>
          </ac:picMkLst>
        </pc:picChg>
        <pc:picChg chg="add mod">
          <ac:chgData name="Carlos Andres Ospina Valencia" userId="8cc9101a-290a-446d-9741-de38650f2f2b" providerId="ADAL" clId="{2B5171D3-0705-6F41-925B-9FE47820F02C}" dt="2023-02-07T16:34:49.460" v="71" actId="1076"/>
          <ac:picMkLst>
            <pc:docMk/>
            <pc:sldMk cId="3829447470" sldId="259"/>
            <ac:picMk id="7" creationId="{6B3F8A42-7644-4B24-6315-71B078A9F819}"/>
          </ac:picMkLst>
        </pc:picChg>
        <pc:picChg chg="add mod">
          <ac:chgData name="Carlos Andres Ospina Valencia" userId="8cc9101a-290a-446d-9741-de38650f2f2b" providerId="ADAL" clId="{2B5171D3-0705-6F41-925B-9FE47820F02C}" dt="2023-02-07T20:12:47.996" v="752" actId="1076"/>
          <ac:picMkLst>
            <pc:docMk/>
            <pc:sldMk cId="3829447470" sldId="259"/>
            <ac:picMk id="12" creationId="{7C86AA81-D640-5B8F-BEA8-E1A9F4D1C504}"/>
          </ac:picMkLst>
        </pc:picChg>
        <pc:picChg chg="add del mod">
          <ac:chgData name="Carlos Andres Ospina Valencia" userId="8cc9101a-290a-446d-9741-de38650f2f2b" providerId="ADAL" clId="{2B5171D3-0705-6F41-925B-9FE47820F02C}" dt="2023-02-07T19:26:51.651" v="402" actId="21"/>
          <ac:picMkLst>
            <pc:docMk/>
            <pc:sldMk cId="3829447470" sldId="259"/>
            <ac:picMk id="17" creationId="{9C119551-986C-0249-EECE-A43D8717608A}"/>
          </ac:picMkLst>
        </pc:picChg>
      </pc:sldChg>
      <pc:sldChg chg="addSp delSp modSp add mod">
        <pc:chgData name="Carlos Andres Ospina Valencia" userId="8cc9101a-290a-446d-9741-de38650f2f2b" providerId="ADAL" clId="{2B5171D3-0705-6F41-925B-9FE47820F02C}" dt="2023-02-07T20:05:12.515" v="750" actId="108"/>
        <pc:sldMkLst>
          <pc:docMk/>
          <pc:sldMk cId="4037333144" sldId="260"/>
        </pc:sldMkLst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3" creationId="{C3C0490F-9E29-8803-BCDD-9F943F5B6AE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6" creationId="{F409A85C-9FC3-AE7D-0B1B-8839074218C5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7" creationId="{399AFFBF-8F34-0D5B-4A96-68D8D24F8BE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8" creationId="{8E6961F0-C25B-7EDF-038A-A33FEE854115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9" creationId="{FE519970-6CF9-2080-2A64-57587DCB34A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10" creationId="{FE1FCEA2-07C7-824F-FFA5-6CD6BB9835B9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11" creationId="{A0636395-DF4B-C329-FE82-322E88C6FB7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3" creationId="{BE3B737C-833B-3DBC-7164-70A3A5D40057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5" creationId="{DE4E4CD9-6CE8-29CE-5123-184F887A8B15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17" creationId="{9C3F6B1D-BFC4-6053-DE1C-9CE0ECD938AF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20" creationId="{175A57D7-65A2-BA8F-EA5C-6793A27B2687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5" creationId="{1A8B8AF1-276F-3829-4FF7-F4951767338C}"/>
          </ac:spMkLst>
        </pc:spChg>
        <pc:spChg chg="add del mod">
          <ac:chgData name="Carlos Andres Ospina Valencia" userId="8cc9101a-290a-446d-9741-de38650f2f2b" providerId="ADAL" clId="{2B5171D3-0705-6F41-925B-9FE47820F02C}" dt="2023-02-07T19:47:34.810" v="599"/>
          <ac:spMkLst>
            <pc:docMk/>
            <pc:sldMk cId="4037333144" sldId="260"/>
            <ac:spMk id="26" creationId="{F303BE1C-210D-1F34-484D-6955BFE2D099}"/>
          </ac:spMkLst>
        </pc:spChg>
        <pc:spChg chg="add del mod">
          <ac:chgData name="Carlos Andres Ospina Valencia" userId="8cc9101a-290a-446d-9741-de38650f2f2b" providerId="ADAL" clId="{2B5171D3-0705-6F41-925B-9FE47820F02C}" dt="2023-02-07T19:47:34.810" v="599"/>
          <ac:spMkLst>
            <pc:docMk/>
            <pc:sldMk cId="4037333144" sldId="260"/>
            <ac:spMk id="27" creationId="{2E0BBFDF-2712-CBFE-6CAA-1C5F310B6877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28" creationId="{15D98548-4FE5-8CEF-BD2E-2A34FFD47A31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29" creationId="{A6BC1805-E073-F1A7-B05E-DC6D653C405E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30" creationId="{EBAD7BFA-0FBA-AE22-9EB4-6C46E1AC4071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31" creationId="{D06BA423-0DAC-3034-BFBE-D164CE073C7B}"/>
          </ac:spMkLst>
        </pc:spChg>
        <pc:spChg chg="add mod">
          <ac:chgData name="Carlos Andres Ospina Valencia" userId="8cc9101a-290a-446d-9741-de38650f2f2b" providerId="ADAL" clId="{2B5171D3-0705-6F41-925B-9FE47820F02C}" dt="2023-02-07T19:50:56.549" v="664" actId="14100"/>
          <ac:spMkLst>
            <pc:docMk/>
            <pc:sldMk cId="4037333144" sldId="260"/>
            <ac:spMk id="32" creationId="{0D6071E8-C9D7-B2DB-AE8D-C78C73CC7AC9}"/>
          </ac:spMkLst>
        </pc:spChg>
        <pc:spChg chg="add mod">
          <ac:chgData name="Carlos Andres Ospina Valencia" userId="8cc9101a-290a-446d-9741-de38650f2f2b" providerId="ADAL" clId="{2B5171D3-0705-6F41-925B-9FE47820F02C}" dt="2023-02-07T19:48:13.038" v="610"/>
          <ac:spMkLst>
            <pc:docMk/>
            <pc:sldMk cId="4037333144" sldId="260"/>
            <ac:spMk id="33" creationId="{FC524BF7-C97F-1C34-8758-8083E51BEC0E}"/>
          </ac:spMkLst>
        </pc:spChg>
        <pc:spChg chg="add mod">
          <ac:chgData name="Carlos Andres Ospina Valencia" userId="8cc9101a-290a-446d-9741-de38650f2f2b" providerId="ADAL" clId="{2B5171D3-0705-6F41-925B-9FE47820F02C}" dt="2023-02-07T19:49:34.061" v="638" actId="20577"/>
          <ac:spMkLst>
            <pc:docMk/>
            <pc:sldMk cId="4037333144" sldId="260"/>
            <ac:spMk id="34" creationId="{EBE047A0-02F1-E44F-1432-B411A0CD11AD}"/>
          </ac:spMkLst>
        </pc:spChg>
        <pc:spChg chg="add mod">
          <ac:chgData name="Carlos Andres Ospina Valencia" userId="8cc9101a-290a-446d-9741-de38650f2f2b" providerId="ADAL" clId="{2B5171D3-0705-6F41-925B-9FE47820F02C}" dt="2023-02-07T19:48:33.726" v="614" actId="1076"/>
          <ac:spMkLst>
            <pc:docMk/>
            <pc:sldMk cId="4037333144" sldId="260"/>
            <ac:spMk id="35" creationId="{68AB73A7-B71C-FE91-2AA4-0C0294729353}"/>
          </ac:spMkLst>
        </pc:spChg>
        <pc:spChg chg="add mod">
          <ac:chgData name="Carlos Andres Ospina Valencia" userId="8cc9101a-290a-446d-9741-de38650f2f2b" providerId="ADAL" clId="{2B5171D3-0705-6F41-925B-9FE47820F02C}" dt="2023-02-07T19:48:51.427" v="617" actId="1076"/>
          <ac:spMkLst>
            <pc:docMk/>
            <pc:sldMk cId="4037333144" sldId="260"/>
            <ac:spMk id="36" creationId="{845C3161-42CE-94B7-4F9C-C43F3B568EF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37" creationId="{70BB26A2-9CDB-4CBF-AF26-BD85DD67A51C}"/>
          </ac:spMkLst>
        </pc:spChg>
        <pc:spChg chg="add mod">
          <ac:chgData name="Carlos Andres Ospina Valencia" userId="8cc9101a-290a-446d-9741-de38650f2f2b" providerId="ADAL" clId="{2B5171D3-0705-6F41-925B-9FE47820F02C}" dt="2023-02-07T19:48:51.427" v="617" actId="1076"/>
          <ac:spMkLst>
            <pc:docMk/>
            <pc:sldMk cId="4037333144" sldId="260"/>
            <ac:spMk id="38" creationId="{8C39DE7C-2A55-4FC6-19F8-19C464D138C2}"/>
          </ac:spMkLst>
        </pc:spChg>
        <pc:spChg chg="add mod">
          <ac:chgData name="Carlos Andres Ospina Valencia" userId="8cc9101a-290a-446d-9741-de38650f2f2b" providerId="ADAL" clId="{2B5171D3-0705-6F41-925B-9FE47820F02C}" dt="2023-02-07T19:48:55.562" v="619" actId="1076"/>
          <ac:spMkLst>
            <pc:docMk/>
            <pc:sldMk cId="4037333144" sldId="260"/>
            <ac:spMk id="39" creationId="{8FCFC25C-ADBA-A57E-D272-65F218F1C74A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3" creationId="{74FA071E-760A-4ACF-9F9A-83E5DE4E2038}"/>
          </ac:spMkLst>
        </pc:spChg>
        <pc:spChg chg="add mod">
          <ac:chgData name="Carlos Andres Ospina Valencia" userId="8cc9101a-290a-446d-9741-de38650f2f2b" providerId="ADAL" clId="{2B5171D3-0705-6F41-925B-9FE47820F02C}" dt="2023-02-07T19:48:55.562" v="619" actId="1076"/>
          <ac:spMkLst>
            <pc:docMk/>
            <pc:sldMk cId="4037333144" sldId="260"/>
            <ac:spMk id="44" creationId="{7221B411-4FE9-8F5B-E853-4FB0F3B7A609}"/>
          </ac:spMkLst>
        </pc:spChg>
        <pc:spChg chg="add mod">
          <ac:chgData name="Carlos Andres Ospina Valencia" userId="8cc9101a-290a-446d-9741-de38650f2f2b" providerId="ADAL" clId="{2B5171D3-0705-6F41-925B-9FE47820F02C}" dt="2023-02-07T20:05:12.515" v="750" actId="108"/>
          <ac:spMkLst>
            <pc:docMk/>
            <pc:sldMk cId="4037333144" sldId="260"/>
            <ac:spMk id="45" creationId="{429C5D34-AFBF-A146-132D-448E6EB690C6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6" creationId="{AA89A0A2-DC86-4788-86A7-424B8E056D03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9" creationId="{A4FC88DF-525D-486C-B9CB-057D9CF77FF6}"/>
          </ac:spMkLst>
        </pc:spChg>
        <pc:spChg chg="add mod">
          <ac:chgData name="Carlos Andres Ospina Valencia" userId="8cc9101a-290a-446d-9741-de38650f2f2b" providerId="ADAL" clId="{2B5171D3-0705-6F41-925B-9FE47820F02C}" dt="2023-02-07T19:50:29.101" v="660" actId="20577"/>
          <ac:spMkLst>
            <pc:docMk/>
            <pc:sldMk cId="4037333144" sldId="260"/>
            <ac:spMk id="50" creationId="{5DC658BA-FE1C-97B5-FD32-56F12769561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1" creationId="{CC5AEEA2-496D-CD68-AA12-A5DA73BDFA67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2" creationId="{B40980B2-28F6-57A9-BDD3-5BDB72B06DFB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3" creationId="{DEEC09D7-1636-76C4-2C7D-56C22E1C1E8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4" creationId="{935B597F-15AF-FD84-4CB4-342F24BD6382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5" creationId="{6207551C-8E2D-AC68-B82B-E66EF8CC1C7F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6" creationId="{CD2D3C7D-9A9E-1E38-ED85-8FA28C855E76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7" creationId="{C5A3C070-FEC7-94FA-6B79-FA893C038868}"/>
          </ac:spMkLst>
        </pc:spChg>
        <pc:spChg chg="add mod">
          <ac:chgData name="Carlos Andres Ospina Valencia" userId="8cc9101a-290a-446d-9741-de38650f2f2b" providerId="ADAL" clId="{2B5171D3-0705-6F41-925B-9FE47820F02C}" dt="2023-02-07T19:51:20.596" v="666" actId="108"/>
          <ac:spMkLst>
            <pc:docMk/>
            <pc:sldMk cId="4037333144" sldId="260"/>
            <ac:spMk id="58" creationId="{2D6F4615-C848-2E4D-3230-803792FD629C}"/>
          </ac:spMkLst>
        </pc:spChg>
        <pc:spChg chg="add mod">
          <ac:chgData name="Carlos Andres Ospina Valencia" userId="8cc9101a-290a-446d-9741-de38650f2f2b" providerId="ADAL" clId="{2B5171D3-0705-6F41-925B-9FE47820F02C}" dt="2023-02-07T20:04:39.621" v="749" actId="404"/>
          <ac:spMkLst>
            <pc:docMk/>
            <pc:sldMk cId="4037333144" sldId="260"/>
            <ac:spMk id="59" creationId="{9D2F7C0C-4CA2-CF1B-4E6B-9110BAD8E181}"/>
          </ac:spMkLst>
        </pc:spChg>
        <pc:picChg chg="add del mod">
          <ac:chgData name="Carlos Andres Ospina Valencia" userId="8cc9101a-290a-446d-9741-de38650f2f2b" providerId="ADAL" clId="{2B5171D3-0705-6F41-925B-9FE47820F02C}" dt="2023-02-07T19:49:18.013" v="624" actId="478"/>
          <ac:picMkLst>
            <pc:docMk/>
            <pc:sldMk cId="4037333144" sldId="260"/>
            <ac:picMk id="47" creationId="{D41E9AF6-8C37-D25B-7A48-660EF0118714}"/>
          </ac:picMkLst>
        </pc:picChg>
        <pc:picChg chg="add mod">
          <ac:chgData name="Carlos Andres Ospina Valencia" userId="8cc9101a-290a-446d-9741-de38650f2f2b" providerId="ADAL" clId="{2B5171D3-0705-6F41-925B-9FE47820F02C}" dt="2023-02-07T19:49:23.477" v="628" actId="1037"/>
          <ac:picMkLst>
            <pc:docMk/>
            <pc:sldMk cId="4037333144" sldId="260"/>
            <ac:picMk id="48" creationId="{81BEB974-E847-120E-8783-4E2F4A21B7FA}"/>
          </ac:picMkLst>
        </pc:picChg>
      </pc:sldChg>
      <pc:sldChg chg="addSp delSp modSp add mod">
        <pc:chgData name="Carlos Andres Ospina Valencia" userId="8cc9101a-290a-446d-9741-de38650f2f2b" providerId="ADAL" clId="{2B5171D3-0705-6F41-925B-9FE47820F02C}" dt="2023-02-07T20:04:29.721" v="747" actId="404"/>
        <pc:sldMkLst>
          <pc:docMk/>
          <pc:sldMk cId="446313859" sldId="261"/>
        </pc:sldMkLst>
        <pc:spChg chg="del">
          <ac:chgData name="Carlos Andres Ospina Valencia" userId="8cc9101a-290a-446d-9741-de38650f2f2b" providerId="ADAL" clId="{2B5171D3-0705-6F41-925B-9FE47820F02C}" dt="2023-02-07T19:23:40.951" v="391" actId="478"/>
          <ac:spMkLst>
            <pc:docMk/>
            <pc:sldMk cId="446313859" sldId="261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2B5171D3-0705-6F41-925B-9FE47820F02C}" dt="2023-02-07T19:23:43.109" v="392" actId="478"/>
          <ac:spMkLst>
            <pc:docMk/>
            <pc:sldMk cId="446313859" sldId="261"/>
            <ac:spMk id="3" creationId="{C3C0490F-9E29-8803-BCDD-9F943F5B6AEE}"/>
          </ac:spMkLst>
        </pc:spChg>
        <pc:spChg chg="add del mod">
          <ac:chgData name="Carlos Andres Ospina Valencia" userId="8cc9101a-290a-446d-9741-de38650f2f2b" providerId="ADAL" clId="{2B5171D3-0705-6F41-925B-9FE47820F02C}" dt="2023-02-07T19:23:25.254" v="389"/>
          <ac:spMkLst>
            <pc:docMk/>
            <pc:sldMk cId="446313859" sldId="261"/>
            <ac:spMk id="6" creationId="{0CB44555-3F71-8AF5-68B0-09DEF217CF44}"/>
          </ac:spMkLst>
        </pc:spChg>
        <pc:spChg chg="add mod">
          <ac:chgData name="Carlos Andres Ospina Valencia" userId="8cc9101a-290a-446d-9741-de38650f2f2b" providerId="ADAL" clId="{2B5171D3-0705-6F41-925B-9FE47820F02C}" dt="2023-02-07T19:34:25.624" v="470" actId="1076"/>
          <ac:spMkLst>
            <pc:docMk/>
            <pc:sldMk cId="446313859" sldId="261"/>
            <ac:spMk id="9" creationId="{01AA2E08-F230-7E19-D1AD-04086CFD1D00}"/>
          </ac:spMkLst>
        </pc:spChg>
        <pc:spChg chg="add mod">
          <ac:chgData name="Carlos Andres Ospina Valencia" userId="8cc9101a-290a-446d-9741-de38650f2f2b" providerId="ADAL" clId="{2B5171D3-0705-6F41-925B-9FE47820F02C}" dt="2023-02-07T19:31:40.873" v="446" actId="20577"/>
          <ac:spMkLst>
            <pc:docMk/>
            <pc:sldMk cId="446313859" sldId="261"/>
            <ac:spMk id="10" creationId="{98E1738A-27DC-83E9-191D-3575127B4268}"/>
          </ac:spMkLst>
        </pc:spChg>
        <pc:spChg chg="add mod">
          <ac:chgData name="Carlos Andres Ospina Valencia" userId="8cc9101a-290a-446d-9741-de38650f2f2b" providerId="ADAL" clId="{2B5171D3-0705-6F41-925B-9FE47820F02C}" dt="2023-02-07T19:32:13.618" v="450" actId="20577"/>
          <ac:spMkLst>
            <pc:docMk/>
            <pc:sldMk cId="446313859" sldId="261"/>
            <ac:spMk id="11" creationId="{1AFA3B90-6934-2DFE-5611-46214778B778}"/>
          </ac:spMkLst>
        </pc:spChg>
        <pc:spChg chg="add mod">
          <ac:chgData name="Carlos Andres Ospina Valencia" userId="8cc9101a-290a-446d-9741-de38650f2f2b" providerId="ADAL" clId="{2B5171D3-0705-6F41-925B-9FE47820F02C}" dt="2023-02-07T19:36:38.029" v="487" actId="20577"/>
          <ac:spMkLst>
            <pc:docMk/>
            <pc:sldMk cId="446313859" sldId="261"/>
            <ac:spMk id="13" creationId="{E23F1B5F-D0A3-74F8-1A0F-EE73E2E40EB6}"/>
          </ac:spMkLst>
        </pc:spChg>
        <pc:spChg chg="add mod">
          <ac:chgData name="Carlos Andres Ospina Valencia" userId="8cc9101a-290a-446d-9741-de38650f2f2b" providerId="ADAL" clId="{2B5171D3-0705-6F41-925B-9FE47820F02C}" dt="2023-02-07T19:37:13.236" v="497" actId="20577"/>
          <ac:spMkLst>
            <pc:docMk/>
            <pc:sldMk cId="446313859" sldId="261"/>
            <ac:spMk id="14" creationId="{E6BBA1BF-6550-00A4-E3BE-0B992967E9C4}"/>
          </ac:spMkLst>
        </pc:spChg>
        <pc:spChg chg="add mod">
          <ac:chgData name="Carlos Andres Ospina Valencia" userId="8cc9101a-290a-446d-9741-de38650f2f2b" providerId="ADAL" clId="{2B5171D3-0705-6F41-925B-9FE47820F02C}" dt="2023-02-07T19:38:18.267" v="508" actId="14100"/>
          <ac:spMkLst>
            <pc:docMk/>
            <pc:sldMk cId="446313859" sldId="261"/>
            <ac:spMk id="15" creationId="{0A6C79AD-BAC0-BB64-490F-7A55962FDCA1}"/>
          </ac:spMkLst>
        </pc:spChg>
        <pc:spChg chg="add mod">
          <ac:chgData name="Carlos Andres Ospina Valencia" userId="8cc9101a-290a-446d-9741-de38650f2f2b" providerId="ADAL" clId="{2B5171D3-0705-6F41-925B-9FE47820F02C}" dt="2023-02-07T20:04:29.721" v="747" actId="404"/>
          <ac:spMkLst>
            <pc:docMk/>
            <pc:sldMk cId="446313859" sldId="261"/>
            <ac:spMk id="17" creationId="{DF800058-64E5-6BDF-CFE6-C69C959E36EE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2B5171D3-0705-6F41-925B-9FE47820F02C}" dt="2023-02-07T19:23:40.951" v="391" actId="478"/>
          <ac:spMkLst>
            <pc:docMk/>
            <pc:sldMk cId="446313859" sldId="261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5" creationId="{1A8B8AF1-276F-3829-4FF7-F4951767338C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6" creationId="{8ABAD5DA-64BB-15BC-311E-8424A84F0E10}"/>
          </ac:spMkLst>
        </pc:spChg>
        <pc:spChg chg="del">
          <ac:chgData name="Carlos Andres Ospina Valencia" userId="8cc9101a-290a-446d-9741-de38650f2f2b" providerId="ADAL" clId="{2B5171D3-0705-6F41-925B-9FE47820F02C}" dt="2023-02-07T19:23:40.951" v="391" actId="478"/>
          <ac:spMkLst>
            <pc:docMk/>
            <pc:sldMk cId="446313859" sldId="261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3" creationId="{74FA071E-760A-4ACF-9F9A-83E5DE4E2038}"/>
          </ac:spMkLst>
        </pc:spChg>
        <pc:spChg chg="mod">
          <ac:chgData name="Carlos Andres Ospina Valencia" userId="8cc9101a-290a-446d-9741-de38650f2f2b" providerId="ADAL" clId="{2B5171D3-0705-6F41-925B-9FE47820F02C}" dt="2023-02-07T19:37:47.475" v="504" actId="14100"/>
          <ac:spMkLst>
            <pc:docMk/>
            <pc:sldMk cId="446313859" sldId="261"/>
            <ac:spMk id="46" creationId="{AA89A0A2-DC86-4788-86A7-424B8E056D03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9" creationId="{A4FC88DF-525D-486C-B9CB-057D9CF77FF6}"/>
          </ac:spMkLst>
        </pc:spChg>
        <pc:spChg chg="mod">
          <ac:chgData name="Carlos Andres Ospina Valencia" userId="8cc9101a-290a-446d-9741-de38650f2f2b" providerId="ADAL" clId="{2B5171D3-0705-6F41-925B-9FE47820F02C}" dt="2023-02-07T19:37:40.408" v="502" actId="14100"/>
          <ac:spMkLst>
            <pc:docMk/>
            <pc:sldMk cId="446313859" sldId="261"/>
            <ac:spMk id="51" creationId="{CC5AEEA2-496D-CD68-AA12-A5DA73BDFA67}"/>
          </ac:spMkLst>
        </pc:spChg>
        <pc:spChg chg="mod">
          <ac:chgData name="Carlos Andres Ospina Valencia" userId="8cc9101a-290a-446d-9741-de38650f2f2b" providerId="ADAL" clId="{2B5171D3-0705-6F41-925B-9FE47820F02C}" dt="2023-02-07T19:28:31.774" v="408" actId="1076"/>
          <ac:spMkLst>
            <pc:docMk/>
            <pc:sldMk cId="446313859" sldId="261"/>
            <ac:spMk id="52" creationId="{B40980B2-28F6-57A9-BDD3-5BDB72B06DFB}"/>
          </ac:spMkLst>
        </pc:spChg>
        <pc:spChg chg="mod">
          <ac:chgData name="Carlos Andres Ospina Valencia" userId="8cc9101a-290a-446d-9741-de38650f2f2b" providerId="ADAL" clId="{2B5171D3-0705-6F41-925B-9FE47820F02C}" dt="2023-02-07T19:28:31.774" v="408" actId="1076"/>
          <ac:spMkLst>
            <pc:docMk/>
            <pc:sldMk cId="446313859" sldId="261"/>
            <ac:spMk id="53" creationId="{DEEC09D7-1636-76C4-2C7D-56C22E1C1E8D}"/>
          </ac:spMkLst>
        </pc:spChg>
        <pc:spChg chg="mod">
          <ac:chgData name="Carlos Andres Ospina Valencia" userId="8cc9101a-290a-446d-9741-de38650f2f2b" providerId="ADAL" clId="{2B5171D3-0705-6F41-925B-9FE47820F02C}" dt="2023-02-07T19:37:27.423" v="499" actId="14100"/>
          <ac:spMkLst>
            <pc:docMk/>
            <pc:sldMk cId="446313859" sldId="261"/>
            <ac:spMk id="54" creationId="{935B597F-15AF-FD84-4CB4-342F24BD6382}"/>
          </ac:spMkLst>
        </pc:spChg>
        <pc:spChg chg="mod">
          <ac:chgData name="Carlos Andres Ospina Valencia" userId="8cc9101a-290a-446d-9741-de38650f2f2b" providerId="ADAL" clId="{2B5171D3-0705-6F41-925B-9FE47820F02C}" dt="2023-02-07T19:37:37.091" v="501" actId="14100"/>
          <ac:spMkLst>
            <pc:docMk/>
            <pc:sldMk cId="446313859" sldId="261"/>
            <ac:spMk id="55" creationId="{6207551C-8E2D-AC68-B82B-E66EF8CC1C7F}"/>
          </ac:spMkLst>
        </pc:spChg>
        <pc:spChg chg="mod">
          <ac:chgData name="Carlos Andres Ospina Valencia" userId="8cc9101a-290a-446d-9741-de38650f2f2b" providerId="ADAL" clId="{2B5171D3-0705-6F41-925B-9FE47820F02C}" dt="2023-02-07T19:35:35.278" v="473" actId="1076"/>
          <ac:spMkLst>
            <pc:docMk/>
            <pc:sldMk cId="446313859" sldId="261"/>
            <ac:spMk id="56" creationId="{CD2D3C7D-9A9E-1E38-ED85-8FA28C855E76}"/>
          </ac:spMkLst>
        </pc:spChg>
        <pc:spChg chg="mod">
          <ac:chgData name="Carlos Andres Ospina Valencia" userId="8cc9101a-290a-446d-9741-de38650f2f2b" providerId="ADAL" clId="{2B5171D3-0705-6F41-925B-9FE47820F02C}" dt="2023-02-07T19:33:18.565" v="456" actId="14100"/>
          <ac:spMkLst>
            <pc:docMk/>
            <pc:sldMk cId="446313859" sldId="261"/>
            <ac:spMk id="57" creationId="{C5A3C070-FEC7-94FA-6B79-FA893C038868}"/>
          </ac:spMkLst>
        </pc:spChg>
        <pc:picChg chg="add del mod">
          <ac:chgData name="Carlos Andres Ospina Valencia" userId="8cc9101a-290a-446d-9741-de38650f2f2b" providerId="ADAL" clId="{2B5171D3-0705-6F41-925B-9FE47820F02C}" dt="2023-02-07T19:26:38.029" v="397" actId="21"/>
          <ac:picMkLst>
            <pc:docMk/>
            <pc:sldMk cId="446313859" sldId="261"/>
            <ac:picMk id="7" creationId="{3816183F-7DBE-82D7-B63A-858AFC02786D}"/>
          </ac:picMkLst>
        </pc:picChg>
        <pc:picChg chg="add mod">
          <ac:chgData name="Carlos Andres Ospina Valencia" userId="8cc9101a-290a-446d-9741-de38650f2f2b" providerId="ADAL" clId="{2B5171D3-0705-6F41-925B-9FE47820F02C}" dt="2023-02-07T19:26:57.130" v="404" actId="1076"/>
          <ac:picMkLst>
            <pc:docMk/>
            <pc:sldMk cId="446313859" sldId="261"/>
            <ac:picMk id="8" creationId="{931F0337-5A26-9AC6-A2DA-E95DD5A40D3D}"/>
          </ac:picMkLst>
        </pc:picChg>
        <pc:picChg chg="add mod">
          <ac:chgData name="Carlos Andres Ospina Valencia" userId="8cc9101a-290a-446d-9741-de38650f2f2b" providerId="ADAL" clId="{2B5171D3-0705-6F41-925B-9FE47820F02C}" dt="2023-02-07T19:34:22.057" v="469" actId="1076"/>
          <ac:picMkLst>
            <pc:docMk/>
            <pc:sldMk cId="446313859" sldId="261"/>
            <ac:picMk id="12" creationId="{793078FE-79E0-E290-5B30-177C085850B5}"/>
          </ac:picMkLst>
        </pc:picChg>
        <pc:picChg chg="add del mod">
          <ac:chgData name="Carlos Andres Ospina Valencia" userId="8cc9101a-290a-446d-9741-de38650f2f2b" providerId="ADAL" clId="{2B5171D3-0705-6F41-925B-9FE47820F02C}" dt="2023-02-07T19:42:50.692" v="535" actId="21"/>
          <ac:picMkLst>
            <pc:docMk/>
            <pc:sldMk cId="446313859" sldId="261"/>
            <ac:picMk id="16" creationId="{3BB5A160-6284-C04E-B56B-812352E652A1}"/>
          </ac:picMkLst>
        </pc:picChg>
      </pc:sldChg>
    </pc:docChg>
  </pc:docChgLst>
  <pc:docChgLst>
    <pc:chgData name="Carlos Andres Ospina Valencia" userId="8cc9101a-290a-446d-9741-de38650f2f2b" providerId="ADAL" clId="{EE699337-1270-B346-BA21-3FD97D02080F}"/>
    <pc:docChg chg="modSld">
      <pc:chgData name="Carlos Andres Ospina Valencia" userId="8cc9101a-290a-446d-9741-de38650f2f2b" providerId="ADAL" clId="{EE699337-1270-B346-BA21-3FD97D02080F}" dt="2021-07-23T14:30:00.995" v="0" actId="2711"/>
      <pc:docMkLst>
        <pc:docMk/>
      </pc:docMkLst>
      <pc:sldChg chg="modSp mod">
        <pc:chgData name="Carlos Andres Ospina Valencia" userId="8cc9101a-290a-446d-9741-de38650f2f2b" providerId="ADAL" clId="{EE699337-1270-B346-BA21-3FD97D02080F}" dt="2021-07-23T14:30:00.995" v="0" actId="2711"/>
        <pc:sldMkLst>
          <pc:docMk/>
          <pc:sldMk cId="4102969952" sldId="257"/>
        </pc:sldMkLst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5" creationId="{CCA10CF7-B44D-4B21-9EE3-8EC8F94A9E6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27" creationId="{43E2305C-FE6F-42D9-9443-CF86F8607C15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28" creationId="{CDE769D5-805E-4849-BF7E-E70256A73DC5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29" creationId="{1FC1E0A4-387E-4D8B-9F8E-744E61FD5C99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0" creationId="{B0883CEE-7E75-41E9-B914-FEB5B4F6EBFA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1" creationId="{59D57B05-7224-46E8-9244-BA155839D0CE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2" creationId="{34B44ED9-C6D8-412D-B6A9-9827F3DE43CF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3" creationId="{0B8E6116-DE6E-4824-826F-9D2F21783EB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4" creationId="{DB18B72A-CB0B-4105-B924-4AD0C2D82EDC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5" creationId="{137A5AA8-BE15-4B7A-B544-21A5E461570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6" creationId="{6445D4A1-DEDE-400B-AA28-F1AD5291DE97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7" creationId="{70BB26A2-9CDB-4CBF-AF26-BD85DD67A51C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8" creationId="{E8805285-3D77-4D57-8136-DBBF3CFBB83A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9" creationId="{5623E659-8E81-49E2-BF5B-AA0435CDA58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3" creationId="{74FA071E-760A-4ACF-9F9A-83E5DE4E2038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4" creationId="{7D113705-4E64-4569-9473-E0251A320E7E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5" creationId="{7143B9F6-2067-4DE8-954D-6F1276417E0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6" creationId="{AA89A0A2-DC86-4788-86A7-424B8E056D0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7" creationId="{EF19798E-CA7E-455B-9929-157F794D68A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8" creationId="{BB7AC111-40A1-4237-A309-689357D2A329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9" creationId="{A4FC88DF-525D-486C-B9CB-057D9CF77FF6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50" creationId="{BCEB7161-4DA7-48A4-891C-71D5842C88C9}"/>
          </ac:spMkLst>
        </pc:spChg>
      </pc:sldChg>
    </pc:docChg>
  </pc:docChgLst>
  <pc:docChgLst>
    <pc:chgData name="Carlos Andres Ospina Valencia" userId="8cc9101a-290a-446d-9741-de38650f2f2b" providerId="ADAL" clId="{3D40F242-69E4-B34A-89A7-6C8A91E44250}"/>
    <pc:docChg chg="undo custSel addSld modSld">
      <pc:chgData name="Carlos Andres Ospina Valencia" userId="8cc9101a-290a-446d-9741-de38650f2f2b" providerId="ADAL" clId="{3D40F242-69E4-B34A-89A7-6C8A91E44250}" dt="2023-01-31T15:07:49.272" v="546" actId="1076"/>
      <pc:docMkLst>
        <pc:docMk/>
      </pc:docMkLst>
      <pc:sldChg chg="addSp delSp modSp mod">
        <pc:chgData name="Carlos Andres Ospina Valencia" userId="8cc9101a-290a-446d-9741-de38650f2f2b" providerId="ADAL" clId="{3D40F242-69E4-B34A-89A7-6C8A91E44250}" dt="2023-01-31T15:07:49.272" v="546" actId="1076"/>
        <pc:sldMkLst>
          <pc:docMk/>
          <pc:sldMk cId="4102969952" sldId="257"/>
        </pc:sldMkLst>
        <pc:spChg chg="add mod">
          <ac:chgData name="Carlos Andres Ospina Valencia" userId="8cc9101a-290a-446d-9741-de38650f2f2b" providerId="ADAL" clId="{3D40F242-69E4-B34A-89A7-6C8A91E44250}" dt="2023-01-31T15:07:49.272" v="546" actId="1076"/>
          <ac:spMkLst>
            <pc:docMk/>
            <pc:sldMk cId="4102969952" sldId="257"/>
            <ac:spMk id="2" creationId="{B3ED826E-905A-8282-FD9B-D393882FB105}"/>
          </ac:spMkLst>
        </pc:spChg>
        <pc:spChg chg="add mod">
          <ac:chgData name="Carlos Andres Ospina Valencia" userId="8cc9101a-290a-446d-9741-de38650f2f2b" providerId="ADAL" clId="{3D40F242-69E4-B34A-89A7-6C8A91E44250}" dt="2023-01-27T15:55:39.324" v="501" actId="14100"/>
          <ac:spMkLst>
            <pc:docMk/>
            <pc:sldMk cId="4102969952" sldId="257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3D40F242-69E4-B34A-89A7-6C8A91E44250}" dt="2023-01-26T16:32:21.228" v="43" actId="20577"/>
          <ac:spMkLst>
            <pc:docMk/>
            <pc:sldMk cId="4102969952" sldId="257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3D40F242-69E4-B34A-89A7-6C8A91E44250}" dt="2023-01-26T16:32:36.722" v="46" actId="1036"/>
          <ac:spMkLst>
            <pc:docMk/>
            <pc:sldMk cId="4102969952" sldId="257"/>
            <ac:spMk id="5" creationId="{CCA10CF7-B44D-4B21-9EE3-8EC8F94A9E62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6" creationId="{F409A85C-9FC3-AE7D-0B1B-8839074218C5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7" creationId="{399AFFBF-8F34-0D5B-4A96-68D8D24F8BEE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8" creationId="{8E6961F0-C25B-7EDF-038A-A33FEE854115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9" creationId="{FE519970-6CF9-2080-2A64-57587DCB34AE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0" creationId="{FE1FCEA2-07C7-824F-FFA5-6CD6BB9835B9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1" creationId="{A0636395-DF4B-C329-FE82-322E88C6FB7E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2" creationId="{4707CE46-53FE-BB5B-BC69-5BFE9D78AB70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3" creationId="{BE3B737C-833B-3DBC-7164-70A3A5D40057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4" creationId="{2644E668-1666-4069-5B0E-02CC73F4D262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5" creationId="{DE4E4CD9-6CE8-29CE-5123-184F887A8B15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6" creationId="{241FC0FD-5FC3-CAB8-FD66-C241CE63C0C0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7" creationId="{9C3F6B1D-BFC4-6053-DE1C-9CE0ECD938AF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8" creationId="{E1B00FDC-AABE-C9FD-24A9-13979976FC9B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9" creationId="{BF79E7C6-97FF-8A2F-0172-CB489AA451BC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20" creationId="{175A57D7-65A2-BA8F-EA5C-6793A27B2687}"/>
          </ac:spMkLst>
        </pc:spChg>
        <pc:spChg chg="add mod">
          <ac:chgData name="Carlos Andres Ospina Valencia" userId="8cc9101a-290a-446d-9741-de38650f2f2b" providerId="ADAL" clId="{3D40F242-69E4-B34A-89A7-6C8A91E44250}" dt="2023-01-27T15:55:33.014" v="500" actId="1076"/>
          <ac:spMkLst>
            <pc:docMk/>
            <pc:sldMk cId="4102969952" sldId="257"/>
            <ac:spMk id="21" creationId="{8092DD42-06AE-2462-748C-54F43C02C5A6}"/>
          </ac:spMkLst>
        </pc:spChg>
        <pc:spChg chg="add mod">
          <ac:chgData name="Carlos Andres Ospina Valencia" userId="8cc9101a-290a-446d-9741-de38650f2f2b" providerId="ADAL" clId="{3D40F242-69E4-B34A-89A7-6C8A91E44250}" dt="2023-01-27T15:55:33.014" v="500" actId="1076"/>
          <ac:spMkLst>
            <pc:docMk/>
            <pc:sldMk cId="4102969952" sldId="257"/>
            <ac:spMk id="22" creationId="{4CD236FA-58DA-9B96-B038-4A698AE955ED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23" creationId="{515BA289-A3B3-B858-1C7F-EA8733B8478C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24" creationId="{25F92137-609E-B7A6-7CA8-01FA39D1567A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25" creationId="{1A8B8AF1-276F-3829-4FF7-F4951767338C}"/>
          </ac:spMkLst>
        </pc:spChg>
        <pc:spChg chg="add del mod">
          <ac:chgData name="Carlos Andres Ospina Valencia" userId="8cc9101a-290a-446d-9741-de38650f2f2b" providerId="ADAL" clId="{3D40F242-69E4-B34A-89A7-6C8A91E44250}" dt="2023-01-27T15:42:55.151" v="293"/>
          <ac:spMkLst>
            <pc:docMk/>
            <pc:sldMk cId="4102969952" sldId="257"/>
            <ac:spMk id="26" creationId="{AF6A72B1-55BF-E2F1-0CA1-53A5762D001E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27" creationId="{43E2305C-FE6F-42D9-9443-CF86F8607C15}"/>
          </ac:spMkLst>
        </pc:spChg>
        <pc:spChg chg="del mod">
          <ac:chgData name="Carlos Andres Ospina Valencia" userId="8cc9101a-290a-446d-9741-de38650f2f2b" providerId="ADAL" clId="{3D40F242-69E4-B34A-89A7-6C8A91E44250}" dt="2023-01-26T19:22:17.583" v="56" actId="478"/>
          <ac:spMkLst>
            <pc:docMk/>
            <pc:sldMk cId="4102969952" sldId="257"/>
            <ac:spMk id="28" creationId="{CDE769D5-805E-4849-BF7E-E70256A73DC5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29" creationId="{1FC1E0A4-387E-4D8B-9F8E-744E61FD5C99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0" creationId="{B0883CEE-7E75-41E9-B914-FEB5B4F6EBFA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1" creationId="{59D57B05-7224-46E8-9244-BA155839D0CE}"/>
          </ac:spMkLst>
        </pc:spChg>
        <pc:spChg chg="del mod">
          <ac:chgData name="Carlos Andres Ospina Valencia" userId="8cc9101a-290a-446d-9741-de38650f2f2b" providerId="ADAL" clId="{3D40F242-69E4-B34A-89A7-6C8A91E44250}" dt="2023-01-27T15:44:54.921" v="367" actId="478"/>
          <ac:spMkLst>
            <pc:docMk/>
            <pc:sldMk cId="4102969952" sldId="257"/>
            <ac:spMk id="32" creationId="{34B44ED9-C6D8-412D-B6A9-9827F3DE43CF}"/>
          </ac:spMkLst>
        </pc:spChg>
        <pc:spChg chg="del mod">
          <ac:chgData name="Carlos Andres Ospina Valencia" userId="8cc9101a-290a-446d-9741-de38650f2f2b" providerId="ADAL" clId="{3D40F242-69E4-B34A-89A7-6C8A91E44250}" dt="2023-01-27T15:33:24.432" v="189" actId="478"/>
          <ac:spMkLst>
            <pc:docMk/>
            <pc:sldMk cId="4102969952" sldId="257"/>
            <ac:spMk id="33" creationId="{0B8E6116-DE6E-4824-826F-9D2F21783EB3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4" creationId="{DB18B72A-CB0B-4105-B924-4AD0C2D82EDC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5" creationId="{137A5AA8-BE15-4B7A-B544-21A5E4615703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6" creationId="{6445D4A1-DEDE-400B-AA28-F1AD5291DE97}"/>
          </ac:spMkLst>
        </pc:spChg>
        <pc:spChg chg="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37" creationId="{70BB26A2-9CDB-4CBF-AF26-BD85DD67A51C}"/>
          </ac:spMkLst>
        </pc:spChg>
        <pc:spChg chg="del">
          <ac:chgData name="Carlos Andres Ospina Valencia" userId="8cc9101a-290a-446d-9741-de38650f2f2b" providerId="ADAL" clId="{3D40F242-69E4-B34A-89A7-6C8A91E44250}" dt="2023-01-26T16:32:30.614" v="44" actId="478"/>
          <ac:spMkLst>
            <pc:docMk/>
            <pc:sldMk cId="4102969952" sldId="257"/>
            <ac:spMk id="38" creationId="{E8805285-3D77-4D57-8136-DBBF3CFBB83A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9" creationId="{5623E659-8E81-49E2-BF5B-AA0435CDA583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40" creationId="{68CC49AB-8ECF-913A-F882-B5A746A58DCE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41" creationId="{C1B73C7A-E193-B27D-B501-3E94A09B185B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42" creationId="{1B9CA00F-FB11-F240-6ED2-5EC3B4412FFD}"/>
          </ac:spMkLst>
        </pc:spChg>
        <pc:spChg chg="mod">
          <ac:chgData name="Carlos Andres Ospina Valencia" userId="8cc9101a-290a-446d-9741-de38650f2f2b" providerId="ADAL" clId="{3D40F242-69E4-B34A-89A7-6C8A91E44250}" dt="2023-01-27T15:55:33.014" v="500" actId="1076"/>
          <ac:spMkLst>
            <pc:docMk/>
            <pc:sldMk cId="4102969952" sldId="257"/>
            <ac:spMk id="43" creationId="{74FA071E-760A-4ACF-9F9A-83E5DE4E2038}"/>
          </ac:spMkLst>
        </pc:spChg>
        <pc:spChg chg="del">
          <ac:chgData name="Carlos Andres Ospina Valencia" userId="8cc9101a-290a-446d-9741-de38650f2f2b" providerId="ADAL" clId="{3D40F242-69E4-B34A-89A7-6C8A91E44250}" dt="2023-01-27T15:33:28.788" v="191" actId="478"/>
          <ac:spMkLst>
            <pc:docMk/>
            <pc:sldMk cId="4102969952" sldId="257"/>
            <ac:spMk id="44" creationId="{7D113705-4E64-4569-9473-E0251A320E7E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45" creationId="{7143B9F6-2067-4DE8-954D-6F1276417E02}"/>
          </ac:spMkLst>
        </pc:spChg>
        <pc:spChg chg="mod">
          <ac:chgData name="Carlos Andres Ospina Valencia" userId="8cc9101a-290a-446d-9741-de38650f2f2b" providerId="ADAL" clId="{3D40F242-69E4-B34A-89A7-6C8A91E44250}" dt="2023-01-27T15:59:31.523" v="511" actId="14100"/>
          <ac:spMkLst>
            <pc:docMk/>
            <pc:sldMk cId="4102969952" sldId="257"/>
            <ac:spMk id="46" creationId="{AA89A0A2-DC86-4788-86A7-424B8E056D03}"/>
          </ac:spMkLst>
        </pc:spChg>
        <pc:spChg chg="del mod">
          <ac:chgData name="Carlos Andres Ospina Valencia" userId="8cc9101a-290a-446d-9741-de38650f2f2b" providerId="ADAL" clId="{3D40F242-69E4-B34A-89A7-6C8A91E44250}" dt="2023-01-27T15:33:26.635" v="190" actId="478"/>
          <ac:spMkLst>
            <pc:docMk/>
            <pc:sldMk cId="4102969952" sldId="257"/>
            <ac:spMk id="47" creationId="{EF19798E-CA7E-455B-9929-157F794D68A2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48" creationId="{BB7AC111-40A1-4237-A309-689357D2A329}"/>
          </ac:spMkLst>
        </pc:spChg>
        <pc:spChg chg="mod">
          <ac:chgData name="Carlos Andres Ospina Valencia" userId="8cc9101a-290a-446d-9741-de38650f2f2b" providerId="ADAL" clId="{3D40F242-69E4-B34A-89A7-6C8A91E44250}" dt="2023-01-27T15:59:38.391" v="512" actId="14100"/>
          <ac:spMkLst>
            <pc:docMk/>
            <pc:sldMk cId="4102969952" sldId="257"/>
            <ac:spMk id="49" creationId="{A4FC88DF-525D-486C-B9CB-057D9CF77FF6}"/>
          </ac:spMkLst>
        </pc:spChg>
        <pc:spChg chg="del">
          <ac:chgData name="Carlos Andres Ospina Valencia" userId="8cc9101a-290a-446d-9741-de38650f2f2b" providerId="ADAL" clId="{3D40F242-69E4-B34A-89A7-6C8A91E44250}" dt="2023-01-27T15:33:29.475" v="192" actId="478"/>
          <ac:spMkLst>
            <pc:docMk/>
            <pc:sldMk cId="4102969952" sldId="257"/>
            <ac:spMk id="50" creationId="{BCEB7161-4DA7-48A4-891C-71D5842C88C9}"/>
          </ac:spMkLst>
        </pc:spChg>
        <pc:spChg chg="add mod">
          <ac:chgData name="Carlos Andres Ospina Valencia" userId="8cc9101a-290a-446d-9741-de38650f2f2b" providerId="ADAL" clId="{3D40F242-69E4-B34A-89A7-6C8A91E44250}" dt="2023-01-27T15:55:00.320" v="498" actId="14100"/>
          <ac:spMkLst>
            <pc:docMk/>
            <pc:sldMk cId="4102969952" sldId="257"/>
            <ac:spMk id="51" creationId="{CC5AEEA2-496D-CD68-AA12-A5DA73BDFA67}"/>
          </ac:spMkLst>
        </pc:spChg>
        <pc:spChg chg="add mod">
          <ac:chgData name="Carlos Andres Ospina Valencia" userId="8cc9101a-290a-446d-9741-de38650f2f2b" providerId="ADAL" clId="{3D40F242-69E4-B34A-89A7-6C8A91E44250}" dt="2023-01-27T15:55:48.939" v="503" actId="14100"/>
          <ac:spMkLst>
            <pc:docMk/>
            <pc:sldMk cId="4102969952" sldId="257"/>
            <ac:spMk id="52" creationId="{B40980B2-28F6-57A9-BDD3-5BDB72B06DFB}"/>
          </ac:spMkLst>
        </pc:spChg>
        <pc:spChg chg="add mod">
          <ac:chgData name="Carlos Andres Ospina Valencia" userId="8cc9101a-290a-446d-9741-de38650f2f2b" providerId="ADAL" clId="{3D40F242-69E4-B34A-89A7-6C8A91E44250}" dt="2023-01-27T15:55:52.614" v="504" actId="14100"/>
          <ac:spMkLst>
            <pc:docMk/>
            <pc:sldMk cId="4102969952" sldId="257"/>
            <ac:spMk id="53" creationId="{DEEC09D7-1636-76C4-2C7D-56C22E1C1E8D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54" creationId="{935B597F-15AF-FD84-4CB4-342F24BD6382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55" creationId="{6207551C-8E2D-AC68-B82B-E66EF8CC1C7F}"/>
          </ac:spMkLst>
        </pc:spChg>
        <pc:spChg chg="add mod">
          <ac:chgData name="Carlos Andres Ospina Valencia" userId="8cc9101a-290a-446d-9741-de38650f2f2b" providerId="ADAL" clId="{3D40F242-69E4-B34A-89A7-6C8A91E44250}" dt="2023-01-27T15:57:33.262" v="509" actId="1036"/>
          <ac:spMkLst>
            <pc:docMk/>
            <pc:sldMk cId="4102969952" sldId="257"/>
            <ac:spMk id="56" creationId="{CD2D3C7D-9A9E-1E38-ED85-8FA28C855E76}"/>
          </ac:spMkLst>
        </pc:spChg>
        <pc:spChg chg="add mod">
          <ac:chgData name="Carlos Andres Ospina Valencia" userId="8cc9101a-290a-446d-9741-de38650f2f2b" providerId="ADAL" clId="{3D40F242-69E4-B34A-89A7-6C8A91E44250}" dt="2023-01-27T15:57:29.688" v="506" actId="14100"/>
          <ac:spMkLst>
            <pc:docMk/>
            <pc:sldMk cId="4102969952" sldId="257"/>
            <ac:spMk id="57" creationId="{C5A3C070-FEC7-94FA-6B79-FA893C038868}"/>
          </ac:spMkLst>
        </pc:spChg>
      </pc:sldChg>
      <pc:sldChg chg="delSp modSp add mod">
        <pc:chgData name="Carlos Andres Ospina Valencia" userId="8cc9101a-290a-446d-9741-de38650f2f2b" providerId="ADAL" clId="{3D40F242-69E4-B34A-89A7-6C8A91E44250}" dt="2023-01-27T16:26:01.047" v="545" actId="1076"/>
        <pc:sldMkLst>
          <pc:docMk/>
          <pc:sldMk cId="3938502481" sldId="258"/>
        </pc:sldMkLst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6" creationId="{F409A85C-9FC3-AE7D-0B1B-8839074218C5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7" creationId="{399AFFBF-8F34-0D5B-4A96-68D8D24F8BEE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8" creationId="{8E6961F0-C25B-7EDF-038A-A33FEE854115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9" creationId="{FE519970-6CF9-2080-2A64-57587DCB34AE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10" creationId="{FE1FCEA2-07C7-824F-FFA5-6CD6BB9835B9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11" creationId="{A0636395-DF4B-C329-FE82-322E88C6FB7E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3" creationId="{BE3B737C-833B-3DBC-7164-70A3A5D40057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5" creationId="{DE4E4CD9-6CE8-29CE-5123-184F887A8B15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7" creationId="{9C3F6B1D-BFC4-6053-DE1C-9CE0ECD938AF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0" creationId="{175A57D7-65A2-BA8F-EA5C-6793A27B2687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5" creationId="{1A8B8AF1-276F-3829-4FF7-F4951767338C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37" creationId="{70BB26A2-9CDB-4CBF-AF26-BD85DD67A51C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3" creationId="{74FA071E-760A-4ACF-9F9A-83E5DE4E2038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6" creationId="{AA89A0A2-DC86-4788-86A7-424B8E056D03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9" creationId="{A4FC88DF-525D-486C-B9CB-057D9CF77FF6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1" creationId="{CC5AEEA2-496D-CD68-AA12-A5DA73BDFA67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52" creationId="{B40980B2-28F6-57A9-BDD3-5BDB72B06DFB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3" creationId="{DEEC09D7-1636-76C4-2C7D-56C22E1C1E8D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54" creationId="{935B597F-15AF-FD84-4CB4-342F24BD6382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5" creationId="{6207551C-8E2D-AC68-B82B-E66EF8CC1C7F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56" creationId="{CD2D3C7D-9A9E-1E38-ED85-8FA28C855E76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7" creationId="{C5A3C070-FEC7-94FA-6B79-FA893C038868}"/>
          </ac:spMkLst>
        </pc:spChg>
      </pc:sldChg>
      <pc:sldChg chg="add">
        <pc:chgData name="Carlos Andres Ospina Valencia" userId="8cc9101a-290a-446d-9741-de38650f2f2b" providerId="ADAL" clId="{3D40F242-69E4-B34A-89A7-6C8A91E44250}" dt="2023-01-27T15:59:54.488" v="514" actId="2890"/>
        <pc:sldMkLst>
          <pc:docMk/>
          <pc:sldMk cId="3829447470" sldId="259"/>
        </pc:sldMkLst>
      </pc:sldChg>
    </pc:docChg>
  </pc:docChgLst>
  <pc:docChgLst>
    <pc:chgData name="Carlos Andres Ospina Valencia" userId="8cc9101a-290a-446d-9741-de38650f2f2b" providerId="ADAL" clId="{EE172BCD-AF59-8344-AF44-2D58A2B45FEB}"/>
    <pc:docChg chg="undo custSel addSld delSld modSld">
      <pc:chgData name="Carlos Andres Ospina Valencia" userId="8cc9101a-290a-446d-9741-de38650f2f2b" providerId="ADAL" clId="{EE172BCD-AF59-8344-AF44-2D58A2B45FEB}" dt="2023-02-11T19:55:13.120" v="242" actId="2890"/>
      <pc:docMkLst>
        <pc:docMk/>
      </pc:docMkLst>
      <pc:sldChg chg="modSp mod modShow">
        <pc:chgData name="Carlos Andres Ospina Valencia" userId="8cc9101a-290a-446d-9741-de38650f2f2b" providerId="ADAL" clId="{EE172BCD-AF59-8344-AF44-2D58A2B45FEB}" dt="2023-02-11T19:55:08.709" v="240" actId="729"/>
        <pc:sldMkLst>
          <pc:docMk/>
          <pc:sldMk cId="3829447470" sldId="259"/>
        </pc:sldMkLst>
        <pc:spChg chg="mod">
          <ac:chgData name="Carlos Andres Ospina Valencia" userId="8cc9101a-290a-446d-9741-de38650f2f2b" providerId="ADAL" clId="{EE172BCD-AF59-8344-AF44-2D58A2B45FEB}" dt="2023-02-08T20:14:10.419" v="97" actId="20577"/>
          <ac:spMkLst>
            <pc:docMk/>
            <pc:sldMk cId="3829447470" sldId="259"/>
            <ac:spMk id="9" creationId="{4F477EE7-A7F3-C8A6-1F92-7CB1CDBBE977}"/>
          </ac:spMkLst>
        </pc:spChg>
        <pc:spChg chg="mod">
          <ac:chgData name="Carlos Andres Ospina Valencia" userId="8cc9101a-290a-446d-9741-de38650f2f2b" providerId="ADAL" clId="{EE172BCD-AF59-8344-AF44-2D58A2B45FEB}" dt="2023-02-10T22:07:43.484" v="234" actId="404"/>
          <ac:spMkLst>
            <pc:docMk/>
            <pc:sldMk cId="3829447470" sldId="259"/>
            <ac:spMk id="26" creationId="{8ABAD5DA-64BB-15BC-311E-8424A84F0E10}"/>
          </ac:spMkLst>
        </pc:spChg>
        <pc:picChg chg="mod">
          <ac:chgData name="Carlos Andres Ospina Valencia" userId="8cc9101a-290a-446d-9741-de38650f2f2b" providerId="ADAL" clId="{EE172BCD-AF59-8344-AF44-2D58A2B45FEB}" dt="2023-02-08T15:41:27.903" v="1" actId="1076"/>
          <ac:picMkLst>
            <pc:docMk/>
            <pc:sldMk cId="3829447470" sldId="259"/>
            <ac:picMk id="7" creationId="{6B3F8A42-7644-4B24-6315-71B078A9F819}"/>
          </ac:picMkLst>
        </pc:picChg>
      </pc:sldChg>
      <pc:sldChg chg="modSp mod">
        <pc:chgData name="Carlos Andres Ospina Valencia" userId="8cc9101a-290a-446d-9741-de38650f2f2b" providerId="ADAL" clId="{EE172BCD-AF59-8344-AF44-2D58A2B45FEB}" dt="2023-02-08T21:32:38.943" v="115" actId="20577"/>
        <pc:sldMkLst>
          <pc:docMk/>
          <pc:sldMk cId="4037333144" sldId="260"/>
        </pc:sldMkLst>
        <pc:spChg chg="mod">
          <ac:chgData name="Carlos Andres Ospina Valencia" userId="8cc9101a-290a-446d-9741-de38650f2f2b" providerId="ADAL" clId="{EE172BCD-AF59-8344-AF44-2D58A2B45FEB}" dt="2023-02-08T21:32:35.153" v="105" actId="20577"/>
          <ac:spMkLst>
            <pc:docMk/>
            <pc:sldMk cId="4037333144" sldId="260"/>
            <ac:spMk id="32" creationId="{0D6071E8-C9D7-B2DB-AE8D-C78C73CC7AC9}"/>
          </ac:spMkLst>
        </pc:spChg>
        <pc:spChg chg="mod">
          <ac:chgData name="Carlos Andres Ospina Valencia" userId="8cc9101a-290a-446d-9741-de38650f2f2b" providerId="ADAL" clId="{EE172BCD-AF59-8344-AF44-2D58A2B45FEB}" dt="2023-02-08T21:32:38.943" v="115" actId="20577"/>
          <ac:spMkLst>
            <pc:docMk/>
            <pc:sldMk cId="4037333144" sldId="260"/>
            <ac:spMk id="34" creationId="{EBE047A0-02F1-E44F-1432-B411A0CD11AD}"/>
          </ac:spMkLst>
        </pc:spChg>
      </pc:sldChg>
      <pc:sldChg chg="mod modShow">
        <pc:chgData name="Carlos Andres Ospina Valencia" userId="8cc9101a-290a-446d-9741-de38650f2f2b" providerId="ADAL" clId="{EE172BCD-AF59-8344-AF44-2D58A2B45FEB}" dt="2023-02-11T19:55:07.874" v="239" actId="729"/>
        <pc:sldMkLst>
          <pc:docMk/>
          <pc:sldMk cId="446313859" sldId="261"/>
        </pc:sldMkLst>
      </pc:sldChg>
      <pc:sldChg chg="add del">
        <pc:chgData name="Carlos Andres Ospina Valencia" userId="8cc9101a-290a-446d-9741-de38650f2f2b" providerId="ADAL" clId="{EE172BCD-AF59-8344-AF44-2D58A2B45FEB}" dt="2023-02-11T19:55:13.120" v="242" actId="2890"/>
        <pc:sldMkLst>
          <pc:docMk/>
          <pc:sldMk cId="1286212780" sldId="262"/>
        </pc:sldMkLst>
      </pc:sldChg>
      <pc:sldChg chg="add del">
        <pc:chgData name="Carlos Andres Ospina Valencia" userId="8cc9101a-290a-446d-9741-de38650f2f2b" providerId="ADAL" clId="{EE172BCD-AF59-8344-AF44-2D58A2B45FEB}" dt="2023-02-11T19:55:10.111" v="241" actId="2890"/>
        <pc:sldMkLst>
          <pc:docMk/>
          <pc:sldMk cId="2801488736" sldId="263"/>
        </pc:sldMkLst>
      </pc:sldChg>
    </pc:docChg>
  </pc:docChgLst>
  <pc:docChgLst>
    <pc:chgData name="Carlos Andres Ospina Valencia" userId="8cc9101a-290a-446d-9741-de38650f2f2b" providerId="ADAL" clId="{4DBF248A-D449-9A47-8C7E-956D00C1D4F5}"/>
    <pc:docChg chg="undo custSel delSld modSld">
      <pc:chgData name="Carlos Andres Ospina Valencia" userId="8cc9101a-290a-446d-9741-de38650f2f2b" providerId="ADAL" clId="{4DBF248A-D449-9A47-8C7E-956D00C1D4F5}" dt="2023-02-14T20:33:59.331" v="1231"/>
      <pc:docMkLst>
        <pc:docMk/>
      </pc:docMkLst>
      <pc:sldChg chg="addSp delSp modSp mod">
        <pc:chgData name="Carlos Andres Ospina Valencia" userId="8cc9101a-290a-446d-9741-de38650f2f2b" providerId="ADAL" clId="{4DBF248A-D449-9A47-8C7E-956D00C1D4F5}" dt="2023-02-14T20:33:59.331" v="1231"/>
        <pc:sldMkLst>
          <pc:docMk/>
          <pc:sldMk cId="4102969952" sldId="257"/>
        </pc:sldMkLst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4DBF248A-D449-9A47-8C7E-956D00C1D4F5}" dt="2023-02-14T16:36:08.381" v="27" actId="20577"/>
          <ac:spMkLst>
            <pc:docMk/>
            <pc:sldMk cId="4102969952" sldId="257"/>
            <ac:spMk id="4" creationId="{78ED50DA-6D6B-4C76-B848-DD914ED9FB6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6" creationId="{F409A85C-9FC3-AE7D-0B1B-8839074218C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7" creationId="{399AFFBF-8F34-0D5B-4A96-68D8D24F8BE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8" creationId="{8E6961F0-C25B-7EDF-038A-A33FEE85411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9" creationId="{FE519970-6CF9-2080-2A64-57587DCB34A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0" creationId="{FE1FCEA2-07C7-824F-FFA5-6CD6BB9835B9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1" creationId="{A0636395-DF4B-C329-FE82-322E88C6FB7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3" creationId="{BE3B737C-833B-3DBC-7164-70A3A5D40057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5" creationId="{DE4E4CD9-6CE8-29CE-5123-184F887A8B1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7" creationId="{9C3F6B1D-BFC4-6053-DE1C-9CE0ECD938AF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0" creationId="{175A57D7-65A2-BA8F-EA5C-6793A27B2687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5" creationId="{1A8B8AF1-276F-3829-4FF7-F4951767338C}"/>
          </ac:spMkLst>
        </pc:spChg>
        <pc:spChg chg="add del mod">
          <ac:chgData name="Carlos Andres Ospina Valencia" userId="8cc9101a-290a-446d-9741-de38650f2f2b" providerId="ADAL" clId="{4DBF248A-D449-9A47-8C7E-956D00C1D4F5}" dt="2023-02-14T16:36:17.031" v="33"/>
          <ac:spMkLst>
            <pc:docMk/>
            <pc:sldMk cId="4102969952" sldId="257"/>
            <ac:spMk id="26" creationId="{9A274032-6616-7F14-2F73-F0780DF25B53}"/>
          </ac:spMkLst>
        </pc:spChg>
        <pc:spChg chg="del">
          <ac:chgData name="Carlos Andres Ospina Valencia" userId="8cc9101a-290a-446d-9741-de38650f2f2b" providerId="ADAL" clId="{4DBF248A-D449-9A47-8C7E-956D00C1D4F5}" dt="2023-02-14T16:36:28.414" v="35" actId="478"/>
          <ac:spMkLst>
            <pc:docMk/>
            <pc:sldMk cId="4102969952" sldId="257"/>
            <ac:spMk id="27" creationId="{C6F34D9C-09B6-CED7-577F-29C902D7FB77}"/>
          </ac:spMkLst>
        </pc:spChg>
        <pc:spChg chg="add del mod">
          <ac:chgData name="Carlos Andres Ospina Valencia" userId="8cc9101a-290a-446d-9741-de38650f2f2b" providerId="ADAL" clId="{4DBF248A-D449-9A47-8C7E-956D00C1D4F5}" dt="2023-02-14T16:36:15.308" v="31"/>
          <ac:spMkLst>
            <pc:docMk/>
            <pc:sldMk cId="4102969952" sldId="257"/>
            <ac:spMk id="28" creationId="{D895964B-DC39-BE6E-6809-148E071A298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37" creationId="{70BB26A2-9CDB-4CBF-AF26-BD85DD67A51C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3" creationId="{74FA071E-760A-4ACF-9F9A-83E5DE4E2038}"/>
          </ac:spMkLst>
        </pc:spChg>
        <pc:spChg chg="add mod">
          <ac:chgData name="Carlos Andres Ospina Valencia" userId="8cc9101a-290a-446d-9741-de38650f2f2b" providerId="ADAL" clId="{4DBF248A-D449-9A47-8C7E-956D00C1D4F5}" dt="2023-02-14T17:14:00.031" v="983" actId="20577"/>
          <ac:spMkLst>
            <pc:docMk/>
            <pc:sldMk cId="4102969952" sldId="257"/>
            <ac:spMk id="44" creationId="{3BAF6BF7-2A8A-F0A5-A43C-E3BF40AC6FD1}"/>
          </ac:spMkLst>
        </pc:spChg>
        <pc:spChg chg="add mod">
          <ac:chgData name="Carlos Andres Ospina Valencia" userId="8cc9101a-290a-446d-9741-de38650f2f2b" providerId="ADAL" clId="{4DBF248A-D449-9A47-8C7E-956D00C1D4F5}" dt="2023-02-14T17:13:28.043" v="968" actId="113"/>
          <ac:spMkLst>
            <pc:docMk/>
            <pc:sldMk cId="4102969952" sldId="257"/>
            <ac:spMk id="45" creationId="{58BFD6A1-A21F-0AA5-0330-D6A69B2007D4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6" creationId="{AA89A0A2-DC86-4788-86A7-424B8E056D03}"/>
          </ac:spMkLst>
        </pc:spChg>
        <pc:spChg chg="add mod">
          <ac:chgData name="Carlos Andres Ospina Valencia" userId="8cc9101a-290a-446d-9741-de38650f2f2b" providerId="ADAL" clId="{4DBF248A-D449-9A47-8C7E-956D00C1D4F5}" dt="2023-02-14T17:14:05.927" v="985" actId="113"/>
          <ac:spMkLst>
            <pc:docMk/>
            <pc:sldMk cId="4102969952" sldId="257"/>
            <ac:spMk id="47" creationId="{073672A5-116E-FE40-CF7D-71DBDBBBB851}"/>
          </ac:spMkLst>
        </pc:spChg>
        <pc:spChg chg="add mod">
          <ac:chgData name="Carlos Andres Ospina Valencia" userId="8cc9101a-290a-446d-9741-de38650f2f2b" providerId="ADAL" clId="{4DBF248A-D449-9A47-8C7E-956D00C1D4F5}" dt="2023-02-14T17:14:50.425" v="1036" actId="20577"/>
          <ac:spMkLst>
            <pc:docMk/>
            <pc:sldMk cId="4102969952" sldId="257"/>
            <ac:spMk id="48" creationId="{4990C82F-97B8-30AE-98C6-70963036E4E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9" creationId="{A4FC88DF-525D-486C-B9CB-057D9CF77FF6}"/>
          </ac:spMkLst>
        </pc:spChg>
        <pc:spChg chg="add mod">
          <ac:chgData name="Carlos Andres Ospina Valencia" userId="8cc9101a-290a-446d-9741-de38650f2f2b" providerId="ADAL" clId="{4DBF248A-D449-9A47-8C7E-956D00C1D4F5}" dt="2023-02-14T17:15:05.648" v="1041" actId="20577"/>
          <ac:spMkLst>
            <pc:docMk/>
            <pc:sldMk cId="4102969952" sldId="257"/>
            <ac:spMk id="50" creationId="{954A6912-DBF4-8898-4343-AB1F2519A1F0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1" creationId="{CC5AEEA2-496D-CD68-AA12-A5DA73BDFA67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2" creationId="{B40980B2-28F6-57A9-BDD3-5BDB72B06DFB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3" creationId="{DEEC09D7-1636-76C4-2C7D-56C22E1C1E8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4" creationId="{935B597F-15AF-FD84-4CB4-342F24BD638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5" creationId="{6207551C-8E2D-AC68-B82B-E66EF8CC1C7F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6" creationId="{CD2D3C7D-9A9E-1E38-ED85-8FA28C855E76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7" creationId="{C5A3C070-FEC7-94FA-6B79-FA893C038868}"/>
          </ac:spMkLst>
        </pc:spChg>
        <pc:spChg chg="add del mod">
          <ac:chgData name="Carlos Andres Ospina Valencia" userId="8cc9101a-290a-446d-9741-de38650f2f2b" providerId="ADAL" clId="{4DBF248A-D449-9A47-8C7E-956D00C1D4F5}" dt="2023-02-14T17:02:18.131" v="748" actId="478"/>
          <ac:spMkLst>
            <pc:docMk/>
            <pc:sldMk cId="4102969952" sldId="257"/>
            <ac:spMk id="58" creationId="{E39F1FEB-4FA1-4DFB-76F4-81F5999D0282}"/>
          </ac:spMkLst>
        </pc:spChg>
        <pc:spChg chg="add mod">
          <ac:chgData name="Carlos Andres Ospina Valencia" userId="8cc9101a-290a-446d-9741-de38650f2f2b" providerId="ADAL" clId="{4DBF248A-D449-9A47-8C7E-956D00C1D4F5}" dt="2023-02-14T17:13:33.172" v="970" actId="113"/>
          <ac:spMkLst>
            <pc:docMk/>
            <pc:sldMk cId="4102969952" sldId="257"/>
            <ac:spMk id="59" creationId="{F1CF9AC6-3BB1-203A-0BDF-26AC98960C6F}"/>
          </ac:spMkLst>
        </pc:spChg>
        <pc:spChg chg="add del mod">
          <ac:chgData name="Carlos Andres Ospina Valencia" userId="8cc9101a-290a-446d-9741-de38650f2f2b" providerId="ADAL" clId="{4DBF248A-D449-9A47-8C7E-956D00C1D4F5}" dt="2023-02-14T17:02:47.066" v="811" actId="478"/>
          <ac:spMkLst>
            <pc:docMk/>
            <pc:sldMk cId="4102969952" sldId="257"/>
            <ac:spMk id="63" creationId="{7F928ED5-91C9-C475-BCB5-E966910381EC}"/>
          </ac:spMkLst>
        </pc:spChg>
        <pc:spChg chg="add mod">
          <ac:chgData name="Carlos Andres Ospina Valencia" userId="8cc9101a-290a-446d-9741-de38650f2f2b" providerId="ADAL" clId="{4DBF248A-D449-9A47-8C7E-956D00C1D4F5}" dt="2023-02-14T20:31:09.220" v="1224" actId="20577"/>
          <ac:spMkLst>
            <pc:docMk/>
            <pc:sldMk cId="4102969952" sldId="257"/>
            <ac:spMk id="64" creationId="{3661DE7B-5F0F-46B2-D37C-F821D09134B5}"/>
          </ac:spMkLst>
        </pc:spChg>
        <pc:spChg chg="add del mod">
          <ac:chgData name="Carlos Andres Ospina Valencia" userId="8cc9101a-290a-446d-9741-de38650f2f2b" providerId="ADAL" clId="{4DBF248A-D449-9A47-8C7E-956D00C1D4F5}" dt="2023-02-14T20:33:59.331" v="1231"/>
          <ac:spMkLst>
            <pc:docMk/>
            <pc:sldMk cId="4102969952" sldId="257"/>
            <ac:spMk id="65" creationId="{49F51081-E421-5EEF-20AB-47949D7BEC39}"/>
          </ac:spMkLst>
        </pc:spChg>
        <pc:cxnChg chg="add mod">
          <ac:chgData name="Carlos Andres Ospina Valencia" userId="8cc9101a-290a-446d-9741-de38650f2f2b" providerId="ADAL" clId="{4DBF248A-D449-9A47-8C7E-956D00C1D4F5}" dt="2023-02-14T20:28:08.873" v="1046" actId="692"/>
          <ac:cxnSpMkLst>
            <pc:docMk/>
            <pc:sldMk cId="4102969952" sldId="257"/>
            <ac:cxnSpMk id="30" creationId="{55A3164F-A417-E7DB-66AD-F6EAB6226695}"/>
          </ac:cxnSpMkLst>
        </pc:cxnChg>
        <pc:cxnChg chg="add mod">
          <ac:chgData name="Carlos Andres Ospina Valencia" userId="8cc9101a-290a-446d-9741-de38650f2f2b" providerId="ADAL" clId="{4DBF248A-D449-9A47-8C7E-956D00C1D4F5}" dt="2023-02-14T20:28:12.994" v="1047" actId="692"/>
          <ac:cxnSpMkLst>
            <pc:docMk/>
            <pc:sldMk cId="4102969952" sldId="257"/>
            <ac:cxnSpMk id="31" creationId="{C58D03B4-0D9A-C2DE-B1E4-BD0F7655703F}"/>
          </ac:cxnSpMkLst>
        </pc:cxnChg>
        <pc:cxnChg chg="add mod">
          <ac:chgData name="Carlos Andres Ospina Valencia" userId="8cc9101a-290a-446d-9741-de38650f2f2b" providerId="ADAL" clId="{4DBF248A-D449-9A47-8C7E-956D00C1D4F5}" dt="2023-02-14T20:28:17.045" v="1048" actId="692"/>
          <ac:cxnSpMkLst>
            <pc:docMk/>
            <pc:sldMk cId="4102969952" sldId="257"/>
            <ac:cxnSpMk id="32" creationId="{B4E4BB29-54FC-67C1-683A-0175D7FBBEEC}"/>
          </ac:cxnSpMkLst>
        </pc:cxnChg>
      </pc:sldChg>
      <pc:sldChg chg="del">
        <pc:chgData name="Carlos Andres Ospina Valencia" userId="8cc9101a-290a-446d-9741-de38650f2f2b" providerId="ADAL" clId="{4DBF248A-D449-9A47-8C7E-956D00C1D4F5}" dt="2023-02-14T20:33:22.053" v="1227" actId="2696"/>
        <pc:sldMkLst>
          <pc:docMk/>
          <pc:sldMk cId="3938502481" sldId="258"/>
        </pc:sldMkLst>
      </pc:sldChg>
      <pc:sldChg chg="del">
        <pc:chgData name="Carlos Andres Ospina Valencia" userId="8cc9101a-290a-446d-9741-de38650f2f2b" providerId="ADAL" clId="{4DBF248A-D449-9A47-8C7E-956D00C1D4F5}" dt="2023-02-14T20:33:22.004" v="1225" actId="2696"/>
        <pc:sldMkLst>
          <pc:docMk/>
          <pc:sldMk cId="3829447470" sldId="259"/>
        </pc:sldMkLst>
      </pc:sldChg>
      <pc:sldChg chg="del">
        <pc:chgData name="Carlos Andres Ospina Valencia" userId="8cc9101a-290a-446d-9741-de38650f2f2b" providerId="ADAL" clId="{4DBF248A-D449-9A47-8C7E-956D00C1D4F5}" dt="2023-02-14T20:33:22.096" v="1228" actId="2696"/>
        <pc:sldMkLst>
          <pc:docMk/>
          <pc:sldMk cId="4037333144" sldId="260"/>
        </pc:sldMkLst>
      </pc:sldChg>
      <pc:sldChg chg="del">
        <pc:chgData name="Carlos Andres Ospina Valencia" userId="8cc9101a-290a-446d-9741-de38650f2f2b" providerId="ADAL" clId="{4DBF248A-D449-9A47-8C7E-956D00C1D4F5}" dt="2023-02-14T20:33:22.030" v="1226" actId="2696"/>
        <pc:sldMkLst>
          <pc:docMk/>
          <pc:sldMk cId="446313859" sldId="261"/>
        </pc:sldMkLst>
      </pc:sldChg>
    </pc:docChg>
  </pc:docChgLst>
  <pc:docChgLst>
    <pc:chgData name="Carolina Restrepo Gil" userId="47352529-0775-4365-8bea-5734f4ada4c8" providerId="ADAL" clId="{3667171C-6F3C-4492-9576-8A84750E46D0}"/>
    <pc:docChg chg="custSel addSld delSld modSld sldOrd">
      <pc:chgData name="Carolina Restrepo Gil" userId="47352529-0775-4365-8bea-5734f4ada4c8" providerId="ADAL" clId="{3667171C-6F3C-4492-9576-8A84750E46D0}" dt="2023-07-21T17:26:05.199" v="12" actId="47"/>
      <pc:docMkLst>
        <pc:docMk/>
      </pc:docMkLst>
      <pc:sldChg chg="addSp modSp del mod ord">
        <pc:chgData name="Carolina Restrepo Gil" userId="47352529-0775-4365-8bea-5734f4ada4c8" providerId="ADAL" clId="{3667171C-6F3C-4492-9576-8A84750E46D0}" dt="2023-07-21T17:26:05.199" v="12" actId="47"/>
        <pc:sldMkLst>
          <pc:docMk/>
          <pc:sldMk cId="2515602254" sldId="261"/>
        </pc:sldMkLst>
        <pc:spChg chg="add mod">
          <ac:chgData name="Carolina Restrepo Gil" userId="47352529-0775-4365-8bea-5734f4ada4c8" providerId="ADAL" clId="{3667171C-6F3C-4492-9576-8A84750E46D0}" dt="2023-07-21T17:22:32.045" v="2" actId="2085"/>
          <ac:spMkLst>
            <pc:docMk/>
            <pc:sldMk cId="2515602254" sldId="261"/>
            <ac:spMk id="3" creationId="{A14D3312-2D2C-50A7-4948-58B80D16A588}"/>
          </ac:spMkLst>
        </pc:spChg>
        <pc:picChg chg="add mod">
          <ac:chgData name="Carolina Restrepo Gil" userId="47352529-0775-4365-8bea-5734f4ada4c8" providerId="ADAL" clId="{3667171C-6F3C-4492-9576-8A84750E46D0}" dt="2023-07-21T17:22:33.847" v="3"/>
          <ac:picMkLst>
            <pc:docMk/>
            <pc:sldMk cId="2515602254" sldId="261"/>
            <ac:picMk id="6" creationId="{903FEDE4-32F1-B205-F29D-1765AD5C2214}"/>
          </ac:picMkLst>
        </pc:picChg>
      </pc:sldChg>
      <pc:sldChg chg="addSp modSp">
        <pc:chgData name="Carolina Restrepo Gil" userId="47352529-0775-4365-8bea-5734f4ada4c8" providerId="ADAL" clId="{3667171C-6F3C-4492-9576-8A84750E46D0}" dt="2023-07-21T17:23:26.648" v="5" actId="164"/>
        <pc:sldMkLst>
          <pc:docMk/>
          <pc:sldMk cId="2195549017" sldId="263"/>
        </pc:sldMkLst>
        <pc:spChg chg="add mod">
          <ac:chgData name="Carolina Restrepo Gil" userId="47352529-0775-4365-8bea-5734f4ada4c8" providerId="ADAL" clId="{3667171C-6F3C-4492-9576-8A84750E46D0}" dt="2023-07-21T17:23:26.648" v="5" actId="164"/>
          <ac:spMkLst>
            <pc:docMk/>
            <pc:sldMk cId="2195549017" sldId="263"/>
            <ac:spMk id="3" creationId="{1818DE53-C59C-238C-34C0-C887C80B17BA}"/>
          </ac:spMkLst>
        </pc:spChg>
        <pc:grpChg chg="add mod">
          <ac:chgData name="Carolina Restrepo Gil" userId="47352529-0775-4365-8bea-5734f4ada4c8" providerId="ADAL" clId="{3667171C-6F3C-4492-9576-8A84750E46D0}" dt="2023-07-21T17:23:26.648" v="5" actId="164"/>
          <ac:grpSpMkLst>
            <pc:docMk/>
            <pc:sldMk cId="2195549017" sldId="263"/>
            <ac:grpSpMk id="7" creationId="{EA2FC37F-87BE-4199-02AF-1C2C8A8CFCE5}"/>
          </ac:grpSpMkLst>
        </pc:grpChg>
        <pc:picChg chg="add mod">
          <ac:chgData name="Carolina Restrepo Gil" userId="47352529-0775-4365-8bea-5734f4ada4c8" providerId="ADAL" clId="{3667171C-6F3C-4492-9576-8A84750E46D0}" dt="2023-07-21T17:23:26.648" v="5" actId="164"/>
          <ac:picMkLst>
            <pc:docMk/>
            <pc:sldMk cId="2195549017" sldId="263"/>
            <ac:picMk id="6" creationId="{D1FF5C7D-C5B4-C705-366F-E0F3C514A002}"/>
          </ac:picMkLst>
        </pc:picChg>
      </pc:sldChg>
      <pc:sldChg chg="addSp delSp modSp new del mod">
        <pc:chgData name="Carolina Restrepo Gil" userId="47352529-0775-4365-8bea-5734f4ada4c8" providerId="ADAL" clId="{3667171C-6F3C-4492-9576-8A84750E46D0}" dt="2023-07-21T17:24:57.544" v="11" actId="47"/>
        <pc:sldMkLst>
          <pc:docMk/>
          <pc:sldMk cId="756484440" sldId="264"/>
        </pc:sldMkLst>
        <pc:spChg chg="del">
          <ac:chgData name="Carolina Restrepo Gil" userId="47352529-0775-4365-8bea-5734f4ada4c8" providerId="ADAL" clId="{3667171C-6F3C-4492-9576-8A84750E46D0}" dt="2023-07-21T17:23:45.744" v="8" actId="478"/>
          <ac:spMkLst>
            <pc:docMk/>
            <pc:sldMk cId="756484440" sldId="264"/>
            <ac:spMk id="2" creationId="{4B9CAAB6-6D2C-AEAF-34BC-A8936DAA43AD}"/>
          </ac:spMkLst>
        </pc:spChg>
        <pc:spChg chg="del">
          <ac:chgData name="Carolina Restrepo Gil" userId="47352529-0775-4365-8bea-5734f4ada4c8" providerId="ADAL" clId="{3667171C-6F3C-4492-9576-8A84750E46D0}" dt="2023-07-21T17:23:45.744" v="8" actId="478"/>
          <ac:spMkLst>
            <pc:docMk/>
            <pc:sldMk cId="756484440" sldId="264"/>
            <ac:spMk id="3" creationId="{20DFAE5A-B4F8-3B23-0FB5-52F5F4BCBAC1}"/>
          </ac:spMkLst>
        </pc:spChg>
        <pc:spChg chg="del">
          <ac:chgData name="Carolina Restrepo Gil" userId="47352529-0775-4365-8bea-5734f4ada4c8" providerId="ADAL" clId="{3667171C-6F3C-4492-9576-8A84750E46D0}" dt="2023-07-21T17:23:45.744" v="8" actId="478"/>
          <ac:spMkLst>
            <pc:docMk/>
            <pc:sldMk cId="756484440" sldId="264"/>
            <ac:spMk id="4" creationId="{CF45B4FF-8350-43EF-1CF6-7E05ABDC3035}"/>
          </ac:spMkLst>
        </pc:spChg>
        <pc:spChg chg="del">
          <ac:chgData name="Carolina Restrepo Gil" userId="47352529-0775-4365-8bea-5734f4ada4c8" providerId="ADAL" clId="{3667171C-6F3C-4492-9576-8A84750E46D0}" dt="2023-07-21T17:23:45.744" v="8" actId="478"/>
          <ac:spMkLst>
            <pc:docMk/>
            <pc:sldMk cId="756484440" sldId="264"/>
            <ac:spMk id="5" creationId="{0D90A879-5DED-3F67-FC7C-6B5A79A23F40}"/>
          </ac:spMkLst>
        </pc:spChg>
        <pc:spChg chg="del">
          <ac:chgData name="Carolina Restrepo Gil" userId="47352529-0775-4365-8bea-5734f4ada4c8" providerId="ADAL" clId="{3667171C-6F3C-4492-9576-8A84750E46D0}" dt="2023-07-21T17:23:45.744" v="8" actId="478"/>
          <ac:spMkLst>
            <pc:docMk/>
            <pc:sldMk cId="756484440" sldId="264"/>
            <ac:spMk id="6" creationId="{EEF5AD89-D4FD-CADC-4766-F4B51F6AF689}"/>
          </ac:spMkLst>
        </pc:spChg>
        <pc:spChg chg="del">
          <ac:chgData name="Carolina Restrepo Gil" userId="47352529-0775-4365-8bea-5734f4ada4c8" providerId="ADAL" clId="{3667171C-6F3C-4492-9576-8A84750E46D0}" dt="2023-07-21T17:23:45.744" v="8" actId="478"/>
          <ac:spMkLst>
            <pc:docMk/>
            <pc:sldMk cId="756484440" sldId="264"/>
            <ac:spMk id="7" creationId="{8CBAF7C5-D5F0-0B6F-3DFB-97E036B2E7D2}"/>
          </ac:spMkLst>
        </pc:spChg>
        <pc:spChg chg="mod">
          <ac:chgData name="Carolina Restrepo Gil" userId="47352529-0775-4365-8bea-5734f4ada4c8" providerId="ADAL" clId="{3667171C-6F3C-4492-9576-8A84750E46D0}" dt="2023-07-21T17:23:40.470" v="7"/>
          <ac:spMkLst>
            <pc:docMk/>
            <pc:sldMk cId="756484440" sldId="264"/>
            <ac:spMk id="9" creationId="{567C3705-A202-8B46-FA74-3B01DA644F10}"/>
          </ac:spMkLst>
        </pc:spChg>
        <pc:grpChg chg="add mod">
          <ac:chgData name="Carolina Restrepo Gil" userId="47352529-0775-4365-8bea-5734f4ada4c8" providerId="ADAL" clId="{3667171C-6F3C-4492-9576-8A84750E46D0}" dt="2023-07-21T17:23:40.470" v="7"/>
          <ac:grpSpMkLst>
            <pc:docMk/>
            <pc:sldMk cId="756484440" sldId="264"/>
            <ac:grpSpMk id="8" creationId="{5866F7E1-13ED-FB4C-E547-2768FBEDAC31}"/>
          </ac:grpSpMkLst>
        </pc:grpChg>
        <pc:picChg chg="mod">
          <ac:chgData name="Carolina Restrepo Gil" userId="47352529-0775-4365-8bea-5734f4ada4c8" providerId="ADAL" clId="{3667171C-6F3C-4492-9576-8A84750E46D0}" dt="2023-07-21T17:23:40.470" v="7"/>
          <ac:picMkLst>
            <pc:docMk/>
            <pc:sldMk cId="756484440" sldId="264"/>
            <ac:picMk id="10" creationId="{A78D176D-CB51-B9A8-BB04-870D30B1884B}"/>
          </ac:picMkLst>
        </pc:picChg>
      </pc:sldChg>
    </pc:docChg>
  </pc:docChgLst>
  <pc:docChgLst>
    <pc:chgData name="Carlos Andres Ospina Valencia" userId="8cc9101a-290a-446d-9741-de38650f2f2b" providerId="ADAL" clId="{8CEC772B-8A16-0D4F-B6E1-E592020585C8}"/>
    <pc:docChg chg="delSld">
      <pc:chgData name="Carlos Andres Ospina Valencia" userId="8cc9101a-290a-446d-9741-de38650f2f2b" providerId="ADAL" clId="{8CEC772B-8A16-0D4F-B6E1-E592020585C8}" dt="2021-06-18T20:36:59.002" v="0" actId="2696"/>
      <pc:docMkLst>
        <pc:docMk/>
      </pc:docMkLst>
      <pc:sldChg chg="del">
        <pc:chgData name="Carlos Andres Ospina Valencia" userId="8cc9101a-290a-446d-9741-de38650f2f2b" providerId="ADAL" clId="{8CEC772B-8A16-0D4F-B6E1-E592020585C8}" dt="2021-06-18T20:36:59.002" v="0" actId="2696"/>
        <pc:sldMkLst>
          <pc:docMk/>
          <pc:sldMk cId="612994573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9FD1-6DE0-7043-B1CA-5E345F902274}" type="datetimeFigureOut">
              <a:rPr lang="es-ES_tradnl" smtClean="0"/>
              <a:t>21/07/2023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0705F-67D8-DD43-9511-2631A8D4AF8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820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70705F-67D8-DD43-9511-2631A8D4AF81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123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rma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3990" y="1172619"/>
            <a:ext cx="4673185" cy="36041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A0DD7DC-D334-473B-A1E7-10B569042F1A}"/>
              </a:ext>
            </a:extLst>
          </p:cNvPr>
          <p:cNvSpPr/>
          <p:nvPr userDrawn="1"/>
        </p:nvSpPr>
        <p:spPr>
          <a:xfrm>
            <a:off x="5728189" y="1172619"/>
            <a:ext cx="2915864" cy="36041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C51A71F-5B1A-4762-AEE5-E0AF9A53A6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441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</p:spTree>
    <p:extLst>
      <p:ext uri="{BB962C8B-B14F-4D97-AF65-F5344CB8AC3E}">
        <p14:creationId xmlns:p14="http://schemas.microsoft.com/office/powerpoint/2010/main" val="408088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36392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1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60584"/>
            <a:ext cx="2949178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60584"/>
            <a:ext cx="4629150" cy="4700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21218"/>
            <a:ext cx="2949178" cy="314776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2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41889"/>
            <a:ext cx="2949178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41889"/>
            <a:ext cx="4629150" cy="481916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686050"/>
            <a:ext cx="2949178" cy="3182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17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8265"/>
            <a:ext cx="7886700" cy="1138604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6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22131"/>
            <a:ext cx="1971675" cy="4954832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22131"/>
            <a:ext cx="5800725" cy="495483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8EC3-6C0C-41C6-87A0-4B6C22CB925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72E2-DD43-4722-9F13-113EB3940E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9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4AA73E-B007-E34A-B3F3-3063D8876FD6}"/>
              </a:ext>
            </a:extLst>
          </p:cNvPr>
          <p:cNvSpPr/>
          <p:nvPr userDrawn="1"/>
        </p:nvSpPr>
        <p:spPr>
          <a:xfrm>
            <a:off x="499947" y="2461846"/>
            <a:ext cx="3480140" cy="3861936"/>
          </a:xfrm>
          <a:prstGeom prst="rect">
            <a:avLst/>
          </a:prstGeom>
          <a:solidFill>
            <a:schemeClr val="bg1"/>
          </a:solidFill>
          <a:ln w="9525" cap="rnd">
            <a:solidFill>
              <a:srgbClr val="6A7BB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588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3990" y="1172619"/>
            <a:ext cx="4673185" cy="36041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7675" y="2682075"/>
            <a:ext cx="3106995" cy="3402201"/>
          </a:xfrm>
        </p:spPr>
        <p:txBody>
          <a:bodyPr>
            <a:normAutofit/>
          </a:bodyPr>
          <a:lstStyle>
            <a:lvl1pPr marL="0" indent="0" algn="l">
              <a:buNone/>
              <a:defRPr sz="2118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 dirty="0" err="1"/>
              <a:t>Cuerpo</a:t>
            </a:r>
            <a:r>
              <a:rPr lang="en-US" dirty="0"/>
              <a:t> del </a:t>
            </a:r>
            <a:r>
              <a:rPr lang="en-US" dirty="0" err="1"/>
              <a:t>texto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444AF3F-36B8-934D-9877-D3B27005DC0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99948" y="1573823"/>
            <a:ext cx="3480140" cy="77790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 sz="2471" dirty="0"/>
              <a:t>¿De </a:t>
            </a:r>
            <a:r>
              <a:rPr lang="en-US" sz="2471" dirty="0" err="1"/>
              <a:t>qué</a:t>
            </a:r>
            <a:r>
              <a:rPr lang="en-US" sz="2471" dirty="0"/>
              <a:t> se </a:t>
            </a:r>
            <a:r>
              <a:rPr lang="en-US" sz="2471" dirty="0" err="1"/>
              <a:t>trata</a:t>
            </a:r>
            <a:r>
              <a:rPr lang="en-US" sz="2471" dirty="0"/>
              <a:t> y </a:t>
            </a:r>
            <a:r>
              <a:rPr lang="en-US" sz="2471" dirty="0" err="1"/>
              <a:t>cuándo</a:t>
            </a:r>
            <a:r>
              <a:rPr lang="en-US" sz="2471" dirty="0"/>
              <a:t> </a:t>
            </a:r>
            <a:r>
              <a:rPr lang="en-US" sz="2471" dirty="0" err="1"/>
              <a:t>usarlo</a:t>
            </a:r>
            <a:r>
              <a:rPr lang="en-US" sz="2471" dirty="0"/>
              <a:t>?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23A2080-6438-7645-B399-787462B6613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201282" y="1581998"/>
            <a:ext cx="4393485" cy="769733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 dirty="0"/>
              <a:t>Paso a paso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C4F72D4-AC6A-AE40-A943-3757A5BDEBC4}"/>
              </a:ext>
            </a:extLst>
          </p:cNvPr>
          <p:cNvSpPr txBox="1">
            <a:spLocks/>
          </p:cNvSpPr>
          <p:nvPr userDrawn="1"/>
        </p:nvSpPr>
        <p:spPr>
          <a:xfrm>
            <a:off x="4177815" y="1884262"/>
            <a:ext cx="4416951" cy="3574404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433" indent="-403433" algn="l">
              <a:buClr>
                <a:srgbClr val="6A7BB3"/>
              </a:buClr>
              <a:buFont typeface="+mj-lt"/>
              <a:buAutoNum type="arabicPeriod"/>
            </a:pPr>
            <a:endParaRPr lang="en-US" sz="2118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D6B3856-7FC9-A645-A13F-30BE95DEF7F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201281" y="2461845"/>
            <a:ext cx="4393485" cy="3794633"/>
          </a:xfrm>
        </p:spPr>
        <p:txBody>
          <a:bodyPr>
            <a:normAutofit/>
          </a:bodyPr>
          <a:lstStyle>
            <a:lvl1pPr marL="453862" indent="-453862">
              <a:buClr>
                <a:srgbClr val="6A7BB3"/>
              </a:buClr>
              <a:buFont typeface="+mj-lt"/>
              <a:buAutoNum type="arabicPeriod"/>
              <a:defRPr sz="211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897639" indent="-453862">
              <a:buClr>
                <a:srgbClr val="6A7BB3"/>
              </a:buClr>
              <a:buFont typeface="+mj-lt"/>
              <a:buAutoNum type="arabicPeriod"/>
              <a:defRPr sz="176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290986" indent="-403433">
              <a:buClr>
                <a:srgbClr val="6A7BB3"/>
              </a:buClr>
              <a:buFont typeface="+mj-lt"/>
              <a:buAutoNum type="arabicPeriod"/>
              <a:defRPr sz="158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734763" indent="-403433">
              <a:buClr>
                <a:srgbClr val="6A7BB3"/>
              </a:buClr>
              <a:buFont typeface="+mj-lt"/>
              <a:buAutoNum type="arabicPeriod"/>
              <a:defRPr sz="141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178540" indent="-403433">
              <a:buClr>
                <a:srgbClr val="6A7BB3"/>
              </a:buClr>
              <a:buFont typeface="+mj-lt"/>
              <a:buAutoNum type="arabicPeriod"/>
              <a:defRPr sz="141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A0DD7DC-D334-473B-A1E7-10B569042F1A}"/>
              </a:ext>
            </a:extLst>
          </p:cNvPr>
          <p:cNvSpPr/>
          <p:nvPr userDrawn="1"/>
        </p:nvSpPr>
        <p:spPr>
          <a:xfrm>
            <a:off x="5728189" y="1172619"/>
            <a:ext cx="2915864" cy="36041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C51A71F-5B1A-4762-AEE5-E0AF9A53A6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441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</p:spTree>
    <p:extLst>
      <p:ext uri="{BB962C8B-B14F-4D97-AF65-F5344CB8AC3E}">
        <p14:creationId xmlns:p14="http://schemas.microsoft.com/office/powerpoint/2010/main" val="249704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rma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3990" y="1172619"/>
            <a:ext cx="4673185" cy="36041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A0DD7DC-D334-473B-A1E7-10B569042F1A}"/>
              </a:ext>
            </a:extLst>
          </p:cNvPr>
          <p:cNvSpPr/>
          <p:nvPr userDrawn="1"/>
        </p:nvSpPr>
        <p:spPr>
          <a:xfrm>
            <a:off x="5728189" y="1172619"/>
            <a:ext cx="2915864" cy="36041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C51A71F-5B1A-4762-AEE5-E0AF9A53A6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441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818ED60-E02F-46B4-A4A0-7447AEF378D1}"/>
              </a:ext>
            </a:extLst>
          </p:cNvPr>
          <p:cNvSpPr/>
          <p:nvPr userDrawn="1"/>
        </p:nvSpPr>
        <p:spPr>
          <a:xfrm>
            <a:off x="513989" y="1669073"/>
            <a:ext cx="3191968" cy="764931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5706CAC4-3653-4E6A-98A2-55737773733F}"/>
              </a:ext>
            </a:extLst>
          </p:cNvPr>
          <p:cNvSpPr/>
          <p:nvPr userDrawn="1"/>
        </p:nvSpPr>
        <p:spPr>
          <a:xfrm>
            <a:off x="3842060" y="1669073"/>
            <a:ext cx="4787950" cy="764931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áfico 16">
            <a:extLst>
              <a:ext uri="{FF2B5EF4-FFF2-40B4-BE49-F238E27FC236}">
                <a16:creationId xmlns:a16="http://schemas.microsoft.com/office/drawing/2014/main" id="{DA3C0F1C-FA25-4A69-9768-7E73C39DB9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989" y="2570043"/>
            <a:ext cx="8133245" cy="381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4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: esquinas redondeadas 38">
            <a:extLst>
              <a:ext uri="{FF2B5EF4-FFF2-40B4-BE49-F238E27FC236}">
                <a16:creationId xmlns:a16="http://schemas.microsoft.com/office/drawing/2014/main" id="{3B56CD57-54E5-48FA-BB43-F33D78EE78AC}"/>
              </a:ext>
            </a:extLst>
          </p:cNvPr>
          <p:cNvSpPr/>
          <p:nvPr userDrawn="1"/>
        </p:nvSpPr>
        <p:spPr>
          <a:xfrm>
            <a:off x="5728188" y="1135871"/>
            <a:ext cx="2915864" cy="34568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91C6D172-66A3-46E0-916C-414976775EDE}"/>
              </a:ext>
            </a:extLst>
          </p:cNvPr>
          <p:cNvSpPr/>
          <p:nvPr userDrawn="1"/>
        </p:nvSpPr>
        <p:spPr>
          <a:xfrm>
            <a:off x="522271" y="1674534"/>
            <a:ext cx="3944222" cy="523220"/>
          </a:xfrm>
          <a:prstGeom prst="roundRect">
            <a:avLst/>
          </a:prstGeom>
          <a:noFill/>
          <a:ln>
            <a:solidFill>
              <a:srgbClr val="FAD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621F5654-4AA4-46E7-9C01-34F078793DB8}"/>
              </a:ext>
            </a:extLst>
          </p:cNvPr>
          <p:cNvSpPr/>
          <p:nvPr userDrawn="1"/>
        </p:nvSpPr>
        <p:spPr>
          <a:xfrm>
            <a:off x="4714307" y="1669594"/>
            <a:ext cx="3907422" cy="523220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70B295FE-22D0-4472-9E5A-94B877D01326}"/>
              </a:ext>
            </a:extLst>
          </p:cNvPr>
          <p:cNvSpPr/>
          <p:nvPr userDrawn="1"/>
        </p:nvSpPr>
        <p:spPr>
          <a:xfrm>
            <a:off x="522270" y="2343150"/>
            <a:ext cx="8099459" cy="1512689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36DA8E07-D489-4123-9EBD-6713A72488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2270" y="1153538"/>
            <a:ext cx="4673185" cy="34568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DD3E6481-3625-4640-BB2F-2635F88C37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353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6DB5704E-66B5-42F2-82BD-F14F1F506B2E}"/>
              </a:ext>
            </a:extLst>
          </p:cNvPr>
          <p:cNvSpPr/>
          <p:nvPr userDrawn="1"/>
        </p:nvSpPr>
        <p:spPr>
          <a:xfrm>
            <a:off x="522271" y="4031151"/>
            <a:ext cx="3944222" cy="523220"/>
          </a:xfrm>
          <a:prstGeom prst="roundRect">
            <a:avLst/>
          </a:prstGeom>
          <a:noFill/>
          <a:ln>
            <a:solidFill>
              <a:srgbClr val="FAD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67DBE6A5-80BD-4B18-ABFA-F8E5175C30AB}"/>
              </a:ext>
            </a:extLst>
          </p:cNvPr>
          <p:cNvSpPr/>
          <p:nvPr userDrawn="1"/>
        </p:nvSpPr>
        <p:spPr>
          <a:xfrm>
            <a:off x="4714307" y="4026211"/>
            <a:ext cx="3907422" cy="523220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ACC1C334-1327-4BAC-A816-AC7897645827}"/>
              </a:ext>
            </a:extLst>
          </p:cNvPr>
          <p:cNvSpPr/>
          <p:nvPr userDrawn="1"/>
        </p:nvSpPr>
        <p:spPr>
          <a:xfrm>
            <a:off x="522270" y="4699767"/>
            <a:ext cx="8099459" cy="1512689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9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51792"/>
            <a:ext cx="7886700" cy="106509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2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2270" y="1053650"/>
            <a:ext cx="4673185" cy="34568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C4F72D4-AC6A-AE40-A943-3757A5BDEBC4}"/>
              </a:ext>
            </a:extLst>
          </p:cNvPr>
          <p:cNvSpPr txBox="1">
            <a:spLocks/>
          </p:cNvSpPr>
          <p:nvPr userDrawn="1"/>
        </p:nvSpPr>
        <p:spPr>
          <a:xfrm>
            <a:off x="4177815" y="1884262"/>
            <a:ext cx="4416951" cy="3574404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433" indent="-403433" algn="l">
              <a:buClr>
                <a:srgbClr val="6A7BB3"/>
              </a:buClr>
              <a:buFont typeface="+mj-lt"/>
              <a:buAutoNum type="arabicPeriod"/>
            </a:pPr>
            <a:endParaRPr lang="en-US" sz="2118" dirty="0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B5767BE-A409-441F-956A-65CA8A3886A9}"/>
              </a:ext>
            </a:extLst>
          </p:cNvPr>
          <p:cNvSpPr/>
          <p:nvPr userDrawn="1"/>
        </p:nvSpPr>
        <p:spPr>
          <a:xfrm>
            <a:off x="5728188" y="1044815"/>
            <a:ext cx="2915864" cy="34568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5">
            <a:extLst>
              <a:ext uri="{FF2B5EF4-FFF2-40B4-BE49-F238E27FC236}">
                <a16:creationId xmlns:a16="http://schemas.microsoft.com/office/drawing/2014/main" id="{1F4E06B8-A183-483E-9080-397DA46B4B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053649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</p:spTree>
    <p:extLst>
      <p:ext uri="{BB962C8B-B14F-4D97-AF65-F5344CB8AC3E}">
        <p14:creationId xmlns:p14="http://schemas.microsoft.com/office/powerpoint/2010/main" val="155777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4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7484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387111"/>
            <a:ext cx="3886200" cy="37898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387111"/>
            <a:ext cx="3886200" cy="37898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3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94642"/>
            <a:ext cx="7886700" cy="1076354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44785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152041"/>
            <a:ext cx="3868340" cy="30376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244785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152041"/>
            <a:ext cx="3887391" cy="30376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1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84343"/>
            <a:ext cx="7886700" cy="941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06869"/>
            <a:ext cx="7886700" cy="397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7" name="Imagen 6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1DE22DBF-ACE5-4E65-92C4-E28075F30DB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3412" y="6460984"/>
            <a:ext cx="1323373" cy="17036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A3DDC75-8BCF-46B9-BDFB-31BC19443886}"/>
              </a:ext>
            </a:extLst>
          </p:cNvPr>
          <p:cNvSpPr txBox="1"/>
          <p:nvPr userDrawn="1"/>
        </p:nvSpPr>
        <p:spPr>
          <a:xfrm>
            <a:off x="527367" y="175230"/>
            <a:ext cx="238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CIBFont Sans" panose="020B0603020202020104" pitchFamily="34" charset="0"/>
              </a:rPr>
              <a:t>Sprint de Reinvención</a:t>
            </a:r>
            <a:endParaRPr lang="en-US" dirty="0">
              <a:latin typeface="CIBFont Sans" panose="020B06030202020201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E6BDFA4-7255-425B-ADD5-88E1D6A423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r="40810"/>
          <a:stretch/>
        </p:blipFill>
        <p:spPr>
          <a:xfrm rot="1530374" flipV="1">
            <a:off x="-260010" y="46789"/>
            <a:ext cx="3212627" cy="189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8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IBFont Sans" panose="020B06030202020201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 descr="Imagen que contiene luz, iluminado, colgando, noche&#10;&#10;Descripción generada automáticamente">
            <a:extLst>
              <a:ext uri="{FF2B5EF4-FFF2-40B4-BE49-F238E27FC236}">
                <a16:creationId xmlns:a16="http://schemas.microsoft.com/office/drawing/2014/main" id="{1345EBC4-1506-5E6F-E15D-71432F6B8E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01" t="18868" r="3349" b="14016"/>
          <a:stretch/>
        </p:blipFill>
        <p:spPr>
          <a:xfrm>
            <a:off x="387101" y="2235624"/>
            <a:ext cx="8369798" cy="4231851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78ED50DA-6D6B-4C76-B848-DD914ED9F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93" y="1219877"/>
            <a:ext cx="5564459" cy="360415"/>
          </a:xfrm>
        </p:spPr>
        <p:txBody>
          <a:bodyPr/>
          <a:lstStyle/>
          <a:p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Priorización de Características</a:t>
            </a:r>
            <a:endParaRPr lang="en-US" sz="1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A10CF7-B44D-4B21-9EE3-8EC8F94A9E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54584" y="1194333"/>
            <a:ext cx="2840182" cy="328019"/>
          </a:xfrm>
        </p:spPr>
        <p:txBody>
          <a:bodyPr/>
          <a:lstStyle/>
          <a:p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Fase Experimentar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F1CF9AC6-3BB1-203A-0BDF-26AC98960C6F}"/>
              </a:ext>
            </a:extLst>
          </p:cNvPr>
          <p:cNvSpPr txBox="1"/>
          <p:nvPr/>
        </p:nvSpPr>
        <p:spPr>
          <a:xfrm>
            <a:off x="227469" y="1712404"/>
            <a:ext cx="8689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Liste las características de su solución teniendo en cuenta el modelo ideal para llegar al mercado y el impacto sostenible que debe considerar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C67EBCC-7EB1-A2B9-BEB3-11DE6297F58A}"/>
              </a:ext>
            </a:extLst>
          </p:cNvPr>
          <p:cNvSpPr txBox="1"/>
          <p:nvPr/>
        </p:nvSpPr>
        <p:spPr>
          <a:xfrm>
            <a:off x="720876" y="2606272"/>
            <a:ext cx="1580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rgbClr val="2F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negociables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7C9EC8C-2421-4D27-CF09-15448A1C71B9}"/>
              </a:ext>
            </a:extLst>
          </p:cNvPr>
          <p:cNvSpPr txBox="1"/>
          <p:nvPr/>
        </p:nvSpPr>
        <p:spPr>
          <a:xfrm>
            <a:off x="432870" y="3139804"/>
            <a:ext cx="197782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1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2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#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8FBE8E5-233A-466B-1BB3-E2EEE44A2FB2}"/>
              </a:ext>
            </a:extLst>
          </p:cNvPr>
          <p:cNvSpPr txBox="1"/>
          <p:nvPr/>
        </p:nvSpPr>
        <p:spPr>
          <a:xfrm>
            <a:off x="2829619" y="2615466"/>
            <a:ext cx="1529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rgbClr val="2F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Negociables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B79089A-56E0-AFB6-AD0A-7C7F89EE606A}"/>
              </a:ext>
            </a:extLst>
          </p:cNvPr>
          <p:cNvSpPr txBox="1"/>
          <p:nvPr/>
        </p:nvSpPr>
        <p:spPr>
          <a:xfrm>
            <a:off x="2560974" y="3140755"/>
            <a:ext cx="197788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1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2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#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44353AF-C0A7-F312-FCD4-8B2D632DEEB8}"/>
              </a:ext>
            </a:extLst>
          </p:cNvPr>
          <p:cNvSpPr txBox="1"/>
          <p:nvPr/>
        </p:nvSpPr>
        <p:spPr>
          <a:xfrm>
            <a:off x="4895955" y="2507744"/>
            <a:ext cx="1529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rgbClr val="2F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Podríamos negociar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7FF3F76-BC8A-191C-69BF-331FE480C445}"/>
              </a:ext>
            </a:extLst>
          </p:cNvPr>
          <p:cNvSpPr txBox="1"/>
          <p:nvPr/>
        </p:nvSpPr>
        <p:spPr>
          <a:xfrm>
            <a:off x="4664198" y="3146152"/>
            <a:ext cx="19044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1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2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#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1E2DC304-6187-4FA8-A4E9-73F1E3B67906}"/>
              </a:ext>
            </a:extLst>
          </p:cNvPr>
          <p:cNvSpPr txBox="1"/>
          <p:nvPr/>
        </p:nvSpPr>
        <p:spPr>
          <a:xfrm>
            <a:off x="7033595" y="2497234"/>
            <a:ext cx="143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rgbClr val="2F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Negociables a futuro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D5403BB-C10A-1B36-64D6-45539EE13E3F}"/>
              </a:ext>
            </a:extLst>
          </p:cNvPr>
          <p:cNvSpPr txBox="1"/>
          <p:nvPr/>
        </p:nvSpPr>
        <p:spPr>
          <a:xfrm>
            <a:off x="6723997" y="3140667"/>
            <a:ext cx="191587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1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2</a:t>
            </a:r>
          </a:p>
          <a:p>
            <a:pPr marL="171450" indent="-171450">
              <a:buFontTx/>
              <a:buChar char="-"/>
            </a:pPr>
            <a:r>
              <a:rPr lang="es-ES" sz="1050" dirty="0">
                <a:latin typeface="Arial" panose="020B0604020202020204" pitchFamily="34" charset="0"/>
                <a:cs typeface="Arial" panose="020B0604020202020204" pitchFamily="34" charset="0"/>
              </a:rPr>
              <a:t>Aporte #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A2FC37F-87BE-4199-02AF-1C2C8A8CFCE5}"/>
              </a:ext>
            </a:extLst>
          </p:cNvPr>
          <p:cNvGrpSpPr/>
          <p:nvPr/>
        </p:nvGrpSpPr>
        <p:grpSpPr>
          <a:xfrm>
            <a:off x="-12021" y="-341444"/>
            <a:ext cx="3500809" cy="1429209"/>
            <a:chOff x="-12021" y="-341444"/>
            <a:chExt cx="3500809" cy="1429209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1818DE53-C59C-238C-34C0-C887C80B17BA}"/>
                </a:ext>
              </a:extLst>
            </p:cNvPr>
            <p:cNvSpPr/>
            <p:nvPr/>
          </p:nvSpPr>
          <p:spPr>
            <a:xfrm>
              <a:off x="0" y="0"/>
              <a:ext cx="3488788" cy="1087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D1FF5C7D-C5B4-C705-366F-E0F3C514A0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4882" r="66080" b="62980"/>
            <a:stretch/>
          </p:blipFill>
          <p:spPr>
            <a:xfrm rot="12107571">
              <a:off x="-12021" y="-341444"/>
              <a:ext cx="2804481" cy="12678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554901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9E72C0612590247AE545C5068FC4932" ma:contentTypeVersion="12" ma:contentTypeDescription="Crear nuevo documento." ma:contentTypeScope="" ma:versionID="9d5f40ecbc22f3eb4b8f11a783f003ae">
  <xsd:schema xmlns:xsd="http://www.w3.org/2001/XMLSchema" xmlns:xs="http://www.w3.org/2001/XMLSchema" xmlns:p="http://schemas.microsoft.com/office/2006/metadata/properties" xmlns:ns2="8e5e3804-f61f-4f57-9421-0e1f113f1968" xmlns:ns3="dffbcdf7-7245-45f9-881f-59bfb8a3c146" targetNamespace="http://schemas.microsoft.com/office/2006/metadata/properties" ma:root="true" ma:fieldsID="67110b8411ba503f058b993bfef31126" ns2:_="" ns3:_="">
    <xsd:import namespace="8e5e3804-f61f-4f57-9421-0e1f113f1968"/>
    <xsd:import namespace="dffbcdf7-7245-45f9-881f-59bfb8a3c1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e3804-f61f-4f57-9421-0e1f113f1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53a41489-9efd-4705-82fc-442e31f9b6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bcdf7-7245-45f9-881f-59bfb8a3c14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8c9e8080-840a-4082-9c52-96fe50617d8a}" ma:internalName="TaxCatchAll" ma:showField="CatchAllData" ma:web="dffbcdf7-7245-45f9-881f-59bfb8a3c1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fbcdf7-7245-45f9-881f-59bfb8a3c146" xsi:nil="true"/>
    <lcf76f155ced4ddcb4097134ff3c332f xmlns="8e5e3804-f61f-4f57-9421-0e1f113f19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65329B7-857E-4800-B053-C41842AE3B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3CD36C-935C-4676-8B94-E09E306976A8}">
  <ds:schemaRefs>
    <ds:schemaRef ds:uri="8e5e3804-f61f-4f57-9421-0e1f113f1968"/>
    <ds:schemaRef ds:uri="dffbcdf7-7245-45f9-881f-59bfb8a3c1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37EDB55-635F-4BE2-94B4-4D7644A727BC}">
  <ds:schemaRefs>
    <ds:schemaRef ds:uri="8e5e3804-f61f-4f57-9421-0e1f113f1968"/>
    <ds:schemaRef ds:uri="dffbcdf7-7245-45f9-881f-59bfb8a3c14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17899</TotalTime>
  <Words>61</Words>
  <Application>Microsoft Office PowerPoint</Application>
  <PresentationFormat>Carta (216 x 279 mm)</PresentationFormat>
  <Paragraphs>20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Unicode MS</vt:lpstr>
      <vt:lpstr>Calibri</vt:lpstr>
      <vt:lpstr>CIBFont Sans</vt:lpstr>
      <vt:lpstr>CIBFont Sans Light</vt:lpstr>
      <vt:lpstr>Gotham Rounded Light</vt:lpstr>
      <vt:lpstr>Open Sans</vt:lpstr>
      <vt:lpstr>1_Tema de Office</vt:lpstr>
      <vt:lpstr>Priorización de Características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Pineda</dc:creator>
  <cp:lastModifiedBy>Carolina Restrepo Gil</cp:lastModifiedBy>
  <cp:revision>3</cp:revision>
  <dcterms:created xsi:type="dcterms:W3CDTF">2021-06-14T23:09:58Z</dcterms:created>
  <dcterms:modified xsi:type="dcterms:W3CDTF">2023-07-21T17:26:06Z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0x01010049E72C0612590247AE545C5068FC4932</vt:lpwstr>
  </property>
  <property fmtid="{D5CDD505-2E9C-101B-9397-08002B2CF9AE}" pid="3" name="MediaServiceImageTags">
    <vt:lpwstr/>
  </property>
</Properties>
</file>