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4"/>
  </p:sldMasterIdLst>
  <p:notesMasterIdLst>
    <p:notesMasterId r:id="rId6"/>
  </p:notesMasterIdLst>
  <p:sldIdLst>
    <p:sldId id="214684911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A24"/>
    <a:srgbClr val="F5B6CD"/>
    <a:srgbClr val="2C2A29"/>
    <a:srgbClr val="FF7F41"/>
    <a:srgbClr val="0BA783"/>
    <a:srgbClr val="59CBE8"/>
    <a:srgbClr val="9063CD"/>
    <a:srgbClr val="00CCEA"/>
    <a:srgbClr val="0330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/>
    <p:restoredTop sz="87183" autoAdjust="0"/>
  </p:normalViewPr>
  <p:slideViewPr>
    <p:cSldViewPr snapToGrid="0">
      <p:cViewPr varScale="1">
        <p:scale>
          <a:sx n="102" d="100"/>
          <a:sy n="102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9D285-FBB1-6548-BF9E-9C4FDB6CAEC6}" type="datetimeFigureOut">
              <a:rPr lang="es-CO" smtClean="0"/>
              <a:t>15/07/23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AE136-FEA4-BC42-91F8-3C658FAFC5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356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8AE136-FEA4-BC42-91F8-3C658FAFC5B0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918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014539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Entradilla">
    <p:bg>
      <p:bgPr>
        <a:solidFill>
          <a:srgbClr val="FF7F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B1CCE5C7-02EF-014D-A9BF-2918C6BEB2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4591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Entradilla">
    <p:bg>
      <p:bgPr>
        <a:solidFill>
          <a:srgbClr val="F5B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941E579E-494C-474F-9E82-F2E624A929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23541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ill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FD5A8A27-B95A-8E45-B286-F6C61772B4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410" y="1"/>
            <a:ext cx="4344590" cy="60928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70D2EDE-4390-684A-A9D7-2185A06BE0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546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ortadilla 1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FD5A8A27-B95A-8E45-B286-F6C61772B4B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7410" y="1"/>
            <a:ext cx="4344590" cy="60928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2C1DF0A-031C-EE40-82FA-AD6B8073E7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6979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ill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FE02DFEF-B630-1C46-9479-1235B2F325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0260" y="-1"/>
            <a:ext cx="8803481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8BA65E6-6919-6348-BA3B-7F825E3637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ortadilla 2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FE02DFEF-B630-1C46-9479-1235B2F325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0260" y="-1"/>
            <a:ext cx="8803481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325F84C-BF9D-8642-B7AC-625041C7C4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90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9">
            <a:extLst>
              <a:ext uri="{FF2B5EF4-FFF2-40B4-BE49-F238E27FC236}">
                <a16:creationId xmlns:a16="http://schemas.microsoft.com/office/drawing/2014/main" id="{C3980B87-9672-EF48-ADEA-55F235155D4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4818184" cy="6165851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13" name="Marcador de texto 11">
            <a:extLst>
              <a:ext uri="{FF2B5EF4-FFF2-40B4-BE49-F238E27FC236}">
                <a16:creationId xmlns:a16="http://schemas.microsoft.com/office/drawing/2014/main" id="{A24EBC2A-6A69-2740-AD11-951BF570A3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22631" y="3259015"/>
            <a:ext cx="3086101" cy="24496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 b="0" i="0">
                <a:latin typeface="CIBFont Sans Light" panose="020B0603020202020104" pitchFamily="34" charset="77"/>
              </a:defRPr>
            </a:lvl1pPr>
            <a:lvl2pPr marL="342900" indent="0">
              <a:buNone/>
              <a:defRPr b="0" i="0">
                <a:latin typeface="CIBFont Sans Book" panose="020B0603020202020104" pitchFamily="34" charset="77"/>
              </a:defRPr>
            </a:lvl2pPr>
            <a:lvl3pPr marL="685800" indent="0">
              <a:buNone/>
              <a:defRPr b="0" i="0">
                <a:latin typeface="CIBFont Sans Book" panose="020B0603020202020104" pitchFamily="34" charset="77"/>
              </a:defRPr>
            </a:lvl3pPr>
            <a:lvl4pPr marL="1028700" indent="0">
              <a:buNone/>
              <a:defRPr b="0" i="0">
                <a:latin typeface="CIBFont Sans Book" panose="020B0603020202020104" pitchFamily="34" charset="77"/>
              </a:defRPr>
            </a:lvl4pPr>
            <a:lvl5pPr marL="1371600" indent="0">
              <a:buNone/>
              <a:defRPr b="0" i="0">
                <a:latin typeface="CIBFont Sans Book" panose="020B0603020202020104" pitchFamily="34" charset="77"/>
              </a:defRPr>
            </a:lvl5pPr>
          </a:lstStyle>
          <a:p>
            <a:pPr lvl="0"/>
            <a:r>
              <a:rPr lang="es-ES"/>
              <a:t>Segundo nivel</a:t>
            </a:r>
          </a:p>
        </p:txBody>
      </p:sp>
      <p:sp>
        <p:nvSpPr>
          <p:cNvPr id="14" name="Marcador de texto 11">
            <a:extLst>
              <a:ext uri="{FF2B5EF4-FFF2-40B4-BE49-F238E27FC236}">
                <a16:creationId xmlns:a16="http://schemas.microsoft.com/office/drawing/2014/main" id="{16B1DDEA-1E59-4441-A4DE-C46ED0D0E0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222631" y="1674813"/>
            <a:ext cx="3086101" cy="1371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i="0">
                <a:latin typeface="CIBFont Sans" panose="020B0603020202020104" pitchFamily="34" charset="77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pic>
        <p:nvPicPr>
          <p:cNvPr id="7" name="Imagen 6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A7784BC-B744-C04B-B24D-09AF8BAF1C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46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982944DD-11B7-304B-882A-C91CBE0B2E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73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A5BCAF0-EEC6-4648-B00C-5EF939292A3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1385676-922A-664A-9DEA-D2CCD39EFF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38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1058BC-B33D-4786-BEF0-E83DED85F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428879-E251-48D0-B619-F09E3D00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CE1B1-4217-4FC3-B4C4-90082174D207}" type="datetimeFigureOut">
              <a:rPr lang="es-CO" smtClean="0"/>
              <a:t>15/07/23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D3D6C7-74DF-489B-A49D-6E4D383EE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DCAD81-21EC-4C70-BB7F-56340B4C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FD37D-19F7-48D5-A5FE-43FE507B8D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400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Negr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1688992055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3DF4B765-43AA-B14D-BDAE-07F77B206D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2137" y="6387736"/>
            <a:ext cx="1670480" cy="28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0433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11991-DF3E-448B-AB20-C18BF41F1564}" type="datetimeFigureOut">
              <a:rPr lang="es-CO" smtClean="0"/>
              <a:t>15/07/23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CB77F-6FB3-4C40-A9F8-2B79500431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829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ta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24051A3-378C-E146-A17B-F3B2F69D3BAE}"/>
              </a:ext>
            </a:extLst>
          </p:cNvPr>
          <p:cNvSpPr/>
          <p:nvPr/>
        </p:nvSpPr>
        <p:spPr>
          <a:xfrm>
            <a:off x="7195458" y="6165850"/>
            <a:ext cx="1948543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4" name="Marcador de posición de imagen 3">
            <a:extLst>
              <a:ext uri="{FF2B5EF4-FFF2-40B4-BE49-F238E27FC236}">
                <a16:creationId xmlns:a16="http://schemas.microsoft.com/office/drawing/2014/main" id="{893452B2-83FF-E24A-A4FA-95A19AD8F2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6287E784-6FA0-2641-974A-093B09B928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7863" y="5073196"/>
            <a:ext cx="4517570" cy="178480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000" b="1" i="0">
                <a:latin typeface="CIBFont Sans" panose="020B0603020202020104" pitchFamily="34" charset="77"/>
              </a:defRPr>
            </a:lvl1pPr>
            <a:lvl2pPr marL="342900" indent="0" algn="r">
              <a:buNone/>
              <a:defRPr b="1" i="0">
                <a:latin typeface="CIBFont Sans" panose="020B0603020202020104" pitchFamily="34" charset="77"/>
              </a:defRPr>
            </a:lvl2pPr>
            <a:lvl3pPr marL="685800" indent="0" algn="r">
              <a:buNone/>
              <a:defRPr b="1" i="0">
                <a:latin typeface="CIBFont Sans" panose="020B0603020202020104" pitchFamily="34" charset="77"/>
              </a:defRPr>
            </a:lvl3pPr>
            <a:lvl4pPr marL="1028700" indent="0" algn="r">
              <a:buNone/>
              <a:defRPr b="1" i="0">
                <a:latin typeface="CIBFont Sans" panose="020B0603020202020104" pitchFamily="34" charset="77"/>
              </a:defRPr>
            </a:lvl4pPr>
            <a:lvl5pPr marL="1371600" indent="0" algn="r">
              <a:buNone/>
              <a:defRPr b="1" i="0">
                <a:latin typeface="CIBFont Sans" panose="020B0603020202020104" pitchFamily="34" charset="77"/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3DCAECF-1D48-CE40-BFCA-6E3EBF0D3829}"/>
              </a:ext>
            </a:extLst>
          </p:cNvPr>
          <p:cNvCxnSpPr>
            <a:cxnSpLocks/>
          </p:cNvCxnSpPr>
          <p:nvPr/>
        </p:nvCxnSpPr>
        <p:spPr>
          <a:xfrm>
            <a:off x="5782908" y="5162941"/>
            <a:ext cx="0" cy="1331354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D5AE5C26-3390-D346-8ACB-87558251C05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0385" y="5597389"/>
            <a:ext cx="2694175" cy="46245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7055AB5E-BF70-8540-8E69-6B1208230F89}"/>
              </a:ext>
            </a:extLst>
          </p:cNvPr>
          <p:cNvSpPr/>
          <p:nvPr userDrawn="1"/>
        </p:nvSpPr>
        <p:spPr>
          <a:xfrm>
            <a:off x="7195458" y="6165850"/>
            <a:ext cx="1948543" cy="692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38B956B-A68D-7943-9F37-6DE63596EC70}"/>
              </a:ext>
            </a:extLst>
          </p:cNvPr>
          <p:cNvCxnSpPr>
            <a:cxnSpLocks/>
          </p:cNvCxnSpPr>
          <p:nvPr userDrawn="1"/>
        </p:nvCxnSpPr>
        <p:spPr>
          <a:xfrm>
            <a:off x="5782908" y="5162941"/>
            <a:ext cx="0" cy="1331354"/>
          </a:xfrm>
          <a:prstGeom prst="line">
            <a:avLst/>
          </a:prstGeom>
          <a:ln w="254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9971BA4-45AC-6848-B1A7-B6B2F08C6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0385" y="5597389"/>
            <a:ext cx="2694175" cy="46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357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sp>
        <p:nvSpPr>
          <p:cNvPr id="6" name="Marcador de posición de imagen 5">
            <a:extLst>
              <a:ext uri="{FF2B5EF4-FFF2-40B4-BE49-F238E27FC236}">
                <a16:creationId xmlns:a16="http://schemas.microsoft.com/office/drawing/2014/main" id="{350AD2C1-8B9F-9D49-B69D-3A7FCF63C8E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en el icono para agregar una imagen</a:t>
            </a:r>
            <a:endParaRPr lang="es-CO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162BFCB-FD1B-4E4C-ACC3-A6D982C654AE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C2A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</p:spTree>
    <p:extLst>
      <p:ext uri="{BB962C8B-B14F-4D97-AF65-F5344CB8AC3E}">
        <p14:creationId xmlns:p14="http://schemas.microsoft.com/office/powerpoint/2010/main" val="60443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Menú">
    <p:bg>
      <p:bgPr>
        <a:solidFill>
          <a:srgbClr val="2C2A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 descr="Forma, Cuadrado&#10;&#10;Descripción generada automáticamente">
            <a:extLst>
              <a:ext uri="{FF2B5EF4-FFF2-40B4-BE49-F238E27FC236}">
                <a16:creationId xmlns:a16="http://schemas.microsoft.com/office/drawing/2014/main" id="{A61FD05C-C0E2-1F42-92A6-2DC53B37C2A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869" y="2400297"/>
            <a:ext cx="158262" cy="205740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81A4E1A8-8D22-9B46-9CCE-CABB1235226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62C076-EE52-0C43-8DB0-FD8C2B4163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77560" y="3136339"/>
            <a:ext cx="1259635" cy="152006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lang="es-CO" sz="1500" b="1" i="0" kern="1200" dirty="0">
                <a:solidFill>
                  <a:schemeClr val="bg1"/>
                </a:solidFill>
                <a:latin typeface="CIBFont Sans" panose="020B0603020202020104" pitchFamily="34" charset="77"/>
                <a:ea typeface="+mn-ea"/>
                <a:cs typeface="+mn-cs"/>
              </a:defRPr>
            </a:lvl1pPr>
          </a:lstStyle>
          <a:p>
            <a:pPr lvl="0"/>
            <a:r>
              <a:rPr lang="es-MX"/>
              <a:t>índice</a:t>
            </a:r>
            <a:endParaRPr lang="es-CO"/>
          </a:p>
        </p:txBody>
      </p:sp>
      <p:pic>
        <p:nvPicPr>
          <p:cNvPr id="5" name="Imagen 4" descr="Forma, Cuadrado&#10;&#10;Descripción generada automáticamente">
            <a:extLst>
              <a:ext uri="{FF2B5EF4-FFF2-40B4-BE49-F238E27FC236}">
                <a16:creationId xmlns:a16="http://schemas.microsoft.com/office/drawing/2014/main" id="{99D65B12-04CA-C443-B22D-80B99AF679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869" y="2400297"/>
            <a:ext cx="158262" cy="2057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4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tr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9063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FAC1AE7-081B-A04D-8F85-6CBCCF417C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19615" y="6381750"/>
            <a:ext cx="1454126" cy="24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396472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Entrad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BC452A15-BAFA-1549-ABC5-31BDC93906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A7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350"/>
          </a:p>
        </p:txBody>
      </p:sp>
      <p:pic>
        <p:nvPicPr>
          <p:cNvPr id="5" name="Imagen 4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DF5B5C8D-2686-8A47-AF95-514DC7EB58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8401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ntradilla">
    <p:bg>
      <p:bgPr>
        <a:solidFill>
          <a:srgbClr val="FDDA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7C99029A-7A71-7E49-A1D5-20D0B93417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90679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Entradilla">
    <p:bg>
      <p:bgPr>
        <a:solidFill>
          <a:srgbClr val="00CC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4026A4EA-3F14-9C4A-ADE6-E93EE5CB8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91" y="6381751"/>
            <a:ext cx="1454126" cy="24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297090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5815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1" r:id="rId19"/>
    <p:sldLayoutId id="2147483692" r:id="rId20"/>
    <p:sldLayoutId id="2147483693" r:id="rId2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9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884" userDrawn="1">
          <p15:clr>
            <a:srgbClr val="F26B43"/>
          </p15:clr>
        </p15:guide>
        <p15:guide id="9" orient="horz" pos="4178" userDrawn="1">
          <p15:clr>
            <a:srgbClr val="F26B43"/>
          </p15:clr>
        </p15:guide>
        <p15:guide id="10" pos="5653" userDrawn="1">
          <p15:clr>
            <a:srgbClr val="F26B43"/>
          </p15:clr>
        </p15:guide>
        <p15:guide id="11" pos="1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>
            <a:extLst>
              <a:ext uri="{FF2B5EF4-FFF2-40B4-BE49-F238E27FC236}">
                <a16:creationId xmlns:a16="http://schemas.microsoft.com/office/drawing/2014/main" id="{44A647B2-5A80-41ED-93F7-BE2B97A131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882" r="66080" b="62980"/>
          <a:stretch/>
        </p:blipFill>
        <p:spPr>
          <a:xfrm rot="12107571">
            <a:off x="-12021" y="-341444"/>
            <a:ext cx="2804481" cy="1267882"/>
          </a:xfrm>
          <a:prstGeom prst="rect">
            <a:avLst/>
          </a:prstGeom>
        </p:spPr>
      </p:pic>
      <p:sp>
        <p:nvSpPr>
          <p:cNvPr id="2" name="Título 6">
            <a:extLst>
              <a:ext uri="{FF2B5EF4-FFF2-40B4-BE49-F238E27FC236}">
                <a16:creationId xmlns:a16="http://schemas.microsoft.com/office/drawing/2014/main" id="{5F836974-30A0-21D1-BCCE-F412412E0495}"/>
              </a:ext>
            </a:extLst>
          </p:cNvPr>
          <p:cNvSpPr txBox="1">
            <a:spLocks/>
          </p:cNvSpPr>
          <p:nvPr/>
        </p:nvSpPr>
        <p:spPr>
          <a:xfrm>
            <a:off x="522270" y="867872"/>
            <a:ext cx="5643338" cy="4559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Cuadrante de captura</a:t>
            </a:r>
            <a:endParaRPr lang="en-US" sz="2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9" name="Marcador de texto 7">
            <a:extLst>
              <a:ext uri="{FF2B5EF4-FFF2-40B4-BE49-F238E27FC236}">
                <a16:creationId xmlns:a16="http://schemas.microsoft.com/office/drawing/2014/main" id="{48BE7040-AB90-4972-E0CE-DFEF4BBEA0F3}"/>
              </a:ext>
            </a:extLst>
          </p:cNvPr>
          <p:cNvSpPr txBox="1">
            <a:spLocks/>
          </p:cNvSpPr>
          <p:nvPr/>
        </p:nvSpPr>
        <p:spPr>
          <a:xfrm>
            <a:off x="6180413" y="883863"/>
            <a:ext cx="2398611" cy="455953"/>
          </a:xfrm>
          <a:prstGeom prst="rect">
            <a:avLst/>
          </a:prstGeom>
          <a:solidFill>
            <a:srgbClr val="FDDA24"/>
          </a:solidFill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s-ES" sz="2000" dirty="0">
                <a:highlight>
                  <a:srgbClr val="FDDA24"/>
                </a:highlight>
                <a:ea typeface="Arial Unicode MS" panose="020B0604020202020204" pitchFamily="34" charset="-128"/>
              </a:rPr>
              <a:t>Fase validar</a:t>
            </a:r>
            <a:endParaRPr lang="en-US" sz="2000" dirty="0">
              <a:highlight>
                <a:srgbClr val="FDDA24"/>
              </a:highlight>
              <a:ea typeface="Arial Unicode MS" panose="020B0604020202020204" pitchFamily="34" charset="-128"/>
            </a:endParaRP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CA7F1AF1-4659-A2F5-230E-BAF4140CB6F8}"/>
              </a:ext>
            </a:extLst>
          </p:cNvPr>
          <p:cNvSpPr/>
          <p:nvPr/>
        </p:nvSpPr>
        <p:spPr>
          <a:xfrm>
            <a:off x="277402" y="1787703"/>
            <a:ext cx="8578922" cy="4520630"/>
          </a:xfrm>
          <a:prstGeom prst="roundRect">
            <a:avLst/>
          </a:prstGeom>
          <a:noFill/>
          <a:ln>
            <a:solidFill>
              <a:srgbClr val="FAD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F515FE67-6B8E-3080-BF9C-808FA7DC41B6}"/>
              </a:ext>
            </a:extLst>
          </p:cNvPr>
          <p:cNvCxnSpPr>
            <a:cxnSpLocks/>
            <a:stCxn id="5" idx="0"/>
            <a:endCxn id="5" idx="2"/>
          </p:cNvCxnSpPr>
          <p:nvPr/>
        </p:nvCxnSpPr>
        <p:spPr>
          <a:xfrm>
            <a:off x="4566863" y="1787703"/>
            <a:ext cx="0" cy="4520630"/>
          </a:xfrm>
          <a:prstGeom prst="line">
            <a:avLst/>
          </a:prstGeom>
          <a:ln w="28575">
            <a:solidFill>
              <a:srgbClr val="8064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3B796DB1-711A-70B9-C9B8-23C06933D6C2}"/>
              </a:ext>
            </a:extLst>
          </p:cNvPr>
          <p:cNvCxnSpPr>
            <a:stCxn id="5" idx="1"/>
            <a:endCxn id="5" idx="3"/>
          </p:cNvCxnSpPr>
          <p:nvPr/>
        </p:nvCxnSpPr>
        <p:spPr>
          <a:xfrm>
            <a:off x="277402" y="4048018"/>
            <a:ext cx="8578922" cy="0"/>
          </a:xfrm>
          <a:prstGeom prst="line">
            <a:avLst/>
          </a:prstGeom>
          <a:ln w="28575">
            <a:solidFill>
              <a:srgbClr val="8064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46CB570E-064C-E406-A161-510ED225C978}"/>
              </a:ext>
            </a:extLst>
          </p:cNvPr>
          <p:cNvSpPr txBox="1"/>
          <p:nvPr/>
        </p:nvSpPr>
        <p:spPr>
          <a:xfrm>
            <a:off x="1463453" y="1805369"/>
            <a:ext cx="191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 bueno</a:t>
            </a:r>
            <a:endParaRPr lang="es-CO" sz="14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E920F5A-6C5B-64E0-36B1-8C5860373587}"/>
              </a:ext>
            </a:extLst>
          </p:cNvPr>
          <p:cNvSpPr txBox="1"/>
          <p:nvPr/>
        </p:nvSpPr>
        <p:spPr>
          <a:xfrm>
            <a:off x="5747469" y="1812536"/>
            <a:ext cx="191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Deseos y críticas</a:t>
            </a:r>
            <a:endParaRPr lang="es-CO" sz="14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E1128F6-BB1E-46E7-629F-0034D890A3DD}"/>
              </a:ext>
            </a:extLst>
          </p:cNvPr>
          <p:cNvSpPr txBox="1"/>
          <p:nvPr/>
        </p:nvSpPr>
        <p:spPr>
          <a:xfrm>
            <a:off x="1463453" y="4062577"/>
            <a:ext cx="191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Preguntas y dudas</a:t>
            </a:r>
            <a:endParaRPr lang="es-CO" sz="14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A3F66E1-BFDC-FB25-9378-950BAB9FC28F}"/>
              </a:ext>
            </a:extLst>
          </p:cNvPr>
          <p:cNvSpPr txBox="1"/>
          <p:nvPr/>
        </p:nvSpPr>
        <p:spPr>
          <a:xfrm>
            <a:off x="5747469" y="4072851"/>
            <a:ext cx="191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solidFill>
                  <a:srgbClr val="2F2E2D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Nuevas ideas</a:t>
            </a:r>
            <a:endParaRPr lang="es-CO" sz="1400" dirty="0">
              <a:solidFill>
                <a:srgbClr val="2F2E2D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812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Colores Banco 2021">
      <a:dk1>
        <a:srgbClr val="2C2A28"/>
      </a:dk1>
      <a:lt1>
        <a:srgbClr val="FEFFFE"/>
      </a:lt1>
      <a:dk2>
        <a:srgbClr val="2C2A28"/>
      </a:dk2>
      <a:lt2>
        <a:srgbClr val="FFFFFF"/>
      </a:lt2>
      <a:accent1>
        <a:srgbClr val="FF7E41"/>
      </a:accent1>
      <a:accent2>
        <a:srgbClr val="8F62CC"/>
      </a:accent2>
      <a:accent3>
        <a:srgbClr val="00CBE9"/>
      </a:accent3>
      <a:accent4>
        <a:srgbClr val="F5B6CD"/>
      </a:accent4>
      <a:accent5>
        <a:srgbClr val="FAD724"/>
      </a:accent5>
      <a:accent6>
        <a:srgbClr val="0BA783"/>
      </a:accent6>
      <a:hlink>
        <a:srgbClr val="0563C1"/>
      </a:hlink>
      <a:folHlink>
        <a:srgbClr val="954F72"/>
      </a:folHlink>
    </a:clrScheme>
    <a:fontScheme name="Fuentes Banco 2021">
      <a:majorFont>
        <a:latin typeface="CIBFont Sans"/>
        <a:ea typeface=""/>
        <a:cs typeface=""/>
      </a:majorFont>
      <a:minorFont>
        <a:latin typeface="CIBFont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-Bancolombia-PreferencialEmpresarialBancaPrivadaCorporativo" id="{A43BAFD7-794B-4DEB-A2E5-76D6FFDA3C1F}" vid="{C956EA8B-9979-49EF-83A6-F092CEC754C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CDFA7627181B4C8066CA347993B648" ma:contentTypeVersion="7" ma:contentTypeDescription="Create a new document." ma:contentTypeScope="" ma:versionID="0e9b3f99b497691284302da5acc14134">
  <xsd:schema xmlns:xsd="http://www.w3.org/2001/XMLSchema" xmlns:xs="http://www.w3.org/2001/XMLSchema" xmlns:p="http://schemas.microsoft.com/office/2006/metadata/properties" xmlns:ns2="f257311c-8101-48fd-a330-ec600fc69a63" xmlns:ns3="cb7fed8e-b9fa-49d8-88dc-0732e645081d" targetNamespace="http://schemas.microsoft.com/office/2006/metadata/properties" ma:root="true" ma:fieldsID="d71acb1886bda38531940046bee09ed8" ns2:_="" ns3:_="">
    <xsd:import namespace="f257311c-8101-48fd-a330-ec600fc69a63"/>
    <xsd:import namespace="cb7fed8e-b9fa-49d8-88dc-0732e64508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57311c-8101-48fd-a330-ec600fc69a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fed8e-b9fa-49d8-88dc-0732e64508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54FC85-34D1-4FF5-BB36-9EEC856834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57311c-8101-48fd-a330-ec600fc69a63"/>
    <ds:schemaRef ds:uri="cb7fed8e-b9fa-49d8-88dc-0732e6450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43BE62-E81B-48E6-8086-EEEA1BBE9CDB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elements/1.1/"/>
    <ds:schemaRef ds:uri="f257311c-8101-48fd-a330-ec600fc69a63"/>
    <ds:schemaRef ds:uri="http://schemas.openxmlformats.org/package/2006/metadata/core-properties"/>
    <ds:schemaRef ds:uri="cb7fed8e-b9fa-49d8-88dc-0732e645081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23E182C-DCC0-40FA-8910-EFF4EBFD9D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Plantilla-Bancolombia-PreferencialEmpresarialBancaPrivadaCorporativo</Template>
  <TotalTime>1198</TotalTime>
  <Words>16</Words>
  <Application>Microsoft Macintosh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Calibri</vt:lpstr>
      <vt:lpstr>CIBFont Sans</vt:lpstr>
      <vt:lpstr>CIBFont Sans Book</vt:lpstr>
      <vt:lpstr>CIBFont Sans Light</vt:lpstr>
      <vt:lpstr>Tema1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Ossaba Restrepo</dc:creator>
  <cp:lastModifiedBy>Carlos Andres Ospina Valencia</cp:lastModifiedBy>
  <cp:revision>21</cp:revision>
  <dcterms:created xsi:type="dcterms:W3CDTF">2021-04-16T14:48:55Z</dcterms:created>
  <dcterms:modified xsi:type="dcterms:W3CDTF">2023-07-16T03:29:25Z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0x010100FFCDFA7627181B4C8066CA347993B648</vt:lpwstr>
  </property>
</Properties>
</file>